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CCCC"/>
    <a:srgbClr val="FF3399"/>
    <a:srgbClr val="996600"/>
    <a:srgbClr val="CC9900"/>
    <a:srgbClr val="6633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6323" autoAdjust="0"/>
  </p:normalViewPr>
  <p:slideViewPr>
    <p:cSldViewPr snapToGrid="0">
      <p:cViewPr>
        <p:scale>
          <a:sx n="80" d="100"/>
          <a:sy n="80" d="100"/>
        </p:scale>
        <p:origin x="265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27A701A-278D-779E-8A0E-391CD63FFC90}"/>
              </a:ext>
            </a:extLst>
          </p:cNvPr>
          <p:cNvGrpSpPr/>
          <p:nvPr/>
        </p:nvGrpSpPr>
        <p:grpSpPr>
          <a:xfrm>
            <a:off x="1427024" y="881116"/>
            <a:ext cx="1125464" cy="2672943"/>
            <a:chOff x="457639" y="-634803"/>
            <a:chExt cx="1793360" cy="4259178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6173C2E-5B40-2970-DBD8-E88D7228C55D}"/>
                </a:ext>
              </a:extLst>
            </p:cNvPr>
            <p:cNvSpPr/>
            <p:nvPr/>
          </p:nvSpPr>
          <p:spPr>
            <a:xfrm flipH="1">
              <a:off x="1099452" y="-634803"/>
              <a:ext cx="976998" cy="1710228"/>
            </a:xfrm>
            <a:custGeom>
              <a:avLst/>
              <a:gdLst>
                <a:gd name="csX0" fmla="*/ 1003962 w 1212112"/>
                <a:gd name="csY0" fmla="*/ 178 h 2121793"/>
                <a:gd name="csX1" fmla="*/ 884712 w 1212112"/>
                <a:gd name="csY1" fmla="*/ 36029 h 2121793"/>
                <a:gd name="csX2" fmla="*/ 199876 w 1212112"/>
                <a:gd name="csY2" fmla="*/ 415426 h 2121793"/>
                <a:gd name="csX3" fmla="*/ 3 w 1212112"/>
                <a:gd name="csY3" fmla="*/ 766245 h 2121793"/>
                <a:gd name="csX4" fmla="*/ 6289 w 1212112"/>
                <a:gd name="csY4" fmla="*/ 2121793 h 2121793"/>
                <a:gd name="csX5" fmla="*/ 101756 w 1212112"/>
                <a:gd name="csY5" fmla="*/ 2071002 h 2121793"/>
                <a:gd name="csX6" fmla="*/ 98467 w 1212112"/>
                <a:gd name="csY6" fmla="*/ 1361692 h 2121793"/>
                <a:gd name="csX7" fmla="*/ 100974 w 1212112"/>
                <a:gd name="csY7" fmla="*/ 1345093 h 2121793"/>
                <a:gd name="csX8" fmla="*/ 98467 w 1212112"/>
                <a:gd name="csY8" fmla="*/ 804480 h 2121793"/>
                <a:gd name="csX9" fmla="*/ 265887 w 1212112"/>
                <a:gd name="csY9" fmla="*/ 510624 h 2121793"/>
                <a:gd name="csX10" fmla="*/ 939256 w 1212112"/>
                <a:gd name="csY10" fmla="*/ 134986 h 2121793"/>
                <a:gd name="csX11" fmla="*/ 1004857 w 1212112"/>
                <a:gd name="csY11" fmla="*/ 114144 h 2121793"/>
                <a:gd name="csX12" fmla="*/ 1058567 w 1212112"/>
                <a:gd name="csY12" fmla="*/ 127143 h 2121793"/>
                <a:gd name="csX13" fmla="*/ 1108531 w 1212112"/>
                <a:gd name="csY13" fmla="*/ 241018 h 2121793"/>
                <a:gd name="csX14" fmla="*/ 1114380 w 1212112"/>
                <a:gd name="csY14" fmla="*/ 1502471 h 2121793"/>
                <a:gd name="csX15" fmla="*/ 1111873 w 1212112"/>
                <a:gd name="csY15" fmla="*/ 1519070 h 2121793"/>
                <a:gd name="csX16" fmla="*/ 1111940 w 1212112"/>
                <a:gd name="csY16" fmla="*/ 1533563 h 2121793"/>
                <a:gd name="csX17" fmla="*/ 1212112 w 1212112"/>
                <a:gd name="csY17" fmla="*/ 1480270 h 2121793"/>
                <a:gd name="csX18" fmla="*/ 1210428 w 1212112"/>
                <a:gd name="csY18" fmla="*/ 1206881 h 2121793"/>
                <a:gd name="csX19" fmla="*/ 1205863 w 1212112"/>
                <a:gd name="csY19" fmla="*/ 245958 h 2121793"/>
                <a:gd name="csX20" fmla="*/ 1003962 w 1212112"/>
                <a:gd name="csY20" fmla="*/ 178 h 21217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212112" h="2121793">
                  <a:moveTo>
                    <a:pt x="1003962" y="178"/>
                  </a:moveTo>
                  <a:cubicBezTo>
                    <a:pt x="966026" y="1733"/>
                    <a:pt x="925438" y="13490"/>
                    <a:pt x="884712" y="36029"/>
                  </a:cubicBezTo>
                  <a:lnTo>
                    <a:pt x="199876" y="415426"/>
                  </a:lnTo>
                  <a:cubicBezTo>
                    <a:pt x="88878" y="477346"/>
                    <a:pt x="-609" y="634414"/>
                    <a:pt x="3" y="766245"/>
                  </a:cubicBezTo>
                  <a:lnTo>
                    <a:pt x="6289" y="2121793"/>
                  </a:lnTo>
                  <a:lnTo>
                    <a:pt x="101756" y="2071002"/>
                  </a:lnTo>
                  <a:lnTo>
                    <a:pt x="98467" y="1361692"/>
                  </a:lnTo>
                  <a:lnTo>
                    <a:pt x="100974" y="1345093"/>
                  </a:lnTo>
                  <a:cubicBezTo>
                    <a:pt x="100138" y="1164889"/>
                    <a:pt x="99303" y="984684"/>
                    <a:pt x="98467" y="804480"/>
                  </a:cubicBezTo>
                  <a:cubicBezTo>
                    <a:pt x="97955" y="694054"/>
                    <a:pt x="172912" y="562489"/>
                    <a:pt x="265887" y="510624"/>
                  </a:cubicBezTo>
                  <a:lnTo>
                    <a:pt x="939256" y="134986"/>
                  </a:lnTo>
                  <a:cubicBezTo>
                    <a:pt x="962500" y="122020"/>
                    <a:pt x="984669" y="115262"/>
                    <a:pt x="1004857" y="114144"/>
                  </a:cubicBezTo>
                  <a:cubicBezTo>
                    <a:pt x="1025045" y="113026"/>
                    <a:pt x="1043250" y="117549"/>
                    <a:pt x="1058567" y="127143"/>
                  </a:cubicBezTo>
                  <a:cubicBezTo>
                    <a:pt x="1089199" y="146331"/>
                    <a:pt x="1108275" y="185805"/>
                    <a:pt x="1108531" y="241018"/>
                  </a:cubicBezTo>
                  <a:cubicBezTo>
                    <a:pt x="1110481" y="661502"/>
                    <a:pt x="1112430" y="1081987"/>
                    <a:pt x="1114380" y="1502471"/>
                  </a:cubicBezTo>
                  <a:lnTo>
                    <a:pt x="1111873" y="1519070"/>
                  </a:lnTo>
                  <a:lnTo>
                    <a:pt x="1111940" y="1533563"/>
                  </a:lnTo>
                  <a:lnTo>
                    <a:pt x="1212112" y="1480270"/>
                  </a:lnTo>
                  <a:lnTo>
                    <a:pt x="1210428" y="1206881"/>
                  </a:lnTo>
                  <a:cubicBezTo>
                    <a:pt x="1207559" y="806622"/>
                    <a:pt x="1204017" y="409250"/>
                    <a:pt x="1205863" y="245958"/>
                  </a:cubicBezTo>
                  <a:cubicBezTo>
                    <a:pt x="1207709" y="82667"/>
                    <a:pt x="1117771" y="-4487"/>
                    <a:pt x="1003962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8E6B7DD-215D-8874-F36D-EB07F203717D}"/>
                </a:ext>
              </a:extLst>
            </p:cNvPr>
            <p:cNvSpPr/>
            <p:nvPr/>
          </p:nvSpPr>
          <p:spPr>
            <a:xfrm>
              <a:off x="1606548" y="3329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77AF9A2-FCEA-4AA8-8428-35E106ACDED8}"/>
                </a:ext>
              </a:extLst>
            </p:cNvPr>
            <p:cNvSpPr/>
            <p:nvPr/>
          </p:nvSpPr>
          <p:spPr>
            <a:xfrm>
              <a:off x="1962148" y="30244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524FCF2F-35A4-5FA8-68E0-D485CA11CAEE}"/>
                </a:ext>
              </a:extLst>
            </p:cNvPr>
            <p:cNvSpPr/>
            <p:nvPr/>
          </p:nvSpPr>
          <p:spPr>
            <a:xfrm>
              <a:off x="552448" y="28022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5B90840-1199-1650-8035-13F47AC3970B}"/>
                </a:ext>
              </a:extLst>
            </p:cNvPr>
            <p:cNvSpPr/>
            <p:nvPr/>
          </p:nvSpPr>
          <p:spPr>
            <a:xfrm>
              <a:off x="1641185" y="336660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3CC4AC1-4BDD-6F86-4BE2-FD6AEC7D2B1B}"/>
                </a:ext>
              </a:extLst>
            </p:cNvPr>
            <p:cNvSpPr/>
            <p:nvPr/>
          </p:nvSpPr>
          <p:spPr>
            <a:xfrm>
              <a:off x="1996785" y="306180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9CDD7F8-4DB6-08AD-9D05-D82B74065584}"/>
                </a:ext>
              </a:extLst>
            </p:cNvPr>
            <p:cNvSpPr/>
            <p:nvPr/>
          </p:nvSpPr>
          <p:spPr>
            <a:xfrm>
              <a:off x="587085" y="283955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ABB9D04-C4A2-C48A-2F1A-5CF20DAE09D2}"/>
                </a:ext>
              </a:extLst>
            </p:cNvPr>
            <p:cNvSpPr/>
            <p:nvPr/>
          </p:nvSpPr>
          <p:spPr>
            <a:xfrm>
              <a:off x="457639" y="3622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1160319-77D0-0655-41D7-48C2976ED86D}"/>
                </a:ext>
              </a:extLst>
            </p:cNvPr>
            <p:cNvSpPr/>
            <p:nvPr/>
          </p:nvSpPr>
          <p:spPr>
            <a:xfrm flipH="1">
              <a:off x="863600" y="7955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6D7A704-8802-BEE5-0156-7A74CBF7F637}"/>
                </a:ext>
              </a:extLst>
            </p:cNvPr>
            <p:cNvSpPr/>
            <p:nvPr/>
          </p:nvSpPr>
          <p:spPr>
            <a:xfrm flipH="1">
              <a:off x="527049" y="831849"/>
              <a:ext cx="1212850" cy="2482001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7AC1B3C-8129-1F7C-19C4-4888DD462CBE}"/>
                </a:ext>
              </a:extLst>
            </p:cNvPr>
            <p:cNvSpPr/>
            <p:nvPr/>
          </p:nvSpPr>
          <p:spPr>
            <a:xfrm>
              <a:off x="601182" y="929869"/>
              <a:ext cx="1030506" cy="2303580"/>
            </a:xfrm>
            <a:custGeom>
              <a:avLst/>
              <a:gdLst>
                <a:gd name="csX0" fmla="*/ 972133 w 1030506"/>
                <a:gd name="csY0" fmla="*/ 549962 h 2303580"/>
                <a:gd name="csX1" fmla="*/ 996362 w 1030506"/>
                <a:gd name="csY1" fmla="*/ 552246 h 2303580"/>
                <a:gd name="csX2" fmla="*/ 1030506 w 1030506"/>
                <a:gd name="csY2" fmla="*/ 611228 h 2303580"/>
                <a:gd name="csX3" fmla="*/ 1026871 w 1030506"/>
                <a:gd name="csY3" fmla="*/ 2279122 h 2303580"/>
                <a:gd name="csX4" fmla="*/ 992556 w 1030506"/>
                <a:gd name="csY4" fmla="*/ 2298986 h 2303580"/>
                <a:gd name="csX5" fmla="*/ 992557 w 1030506"/>
                <a:gd name="csY5" fmla="*/ 2298986 h 2303580"/>
                <a:gd name="csX6" fmla="*/ 958413 w 1030506"/>
                <a:gd name="csY6" fmla="*/ 2240003 h 2303580"/>
                <a:gd name="csX7" fmla="*/ 962047 w 1030506"/>
                <a:gd name="csY7" fmla="*/ 572110 h 2303580"/>
                <a:gd name="csX8" fmla="*/ 972133 w 1030506"/>
                <a:gd name="csY8" fmla="*/ 549962 h 2303580"/>
                <a:gd name="csX9" fmla="*/ 852333 w 1030506"/>
                <a:gd name="csY9" fmla="*/ 481506 h 2303580"/>
                <a:gd name="csX10" fmla="*/ 876562 w 1030506"/>
                <a:gd name="csY10" fmla="*/ 483790 h 2303580"/>
                <a:gd name="csX11" fmla="*/ 910705 w 1030506"/>
                <a:gd name="csY11" fmla="*/ 542772 h 2303580"/>
                <a:gd name="csX12" fmla="*/ 907071 w 1030506"/>
                <a:gd name="csY12" fmla="*/ 2210666 h 2303580"/>
                <a:gd name="csX13" fmla="*/ 872755 w 1030506"/>
                <a:gd name="csY13" fmla="*/ 2230530 h 2303580"/>
                <a:gd name="csX14" fmla="*/ 838612 w 1030506"/>
                <a:gd name="csY14" fmla="*/ 2171548 h 2303580"/>
                <a:gd name="csX15" fmla="*/ 842247 w 1030506"/>
                <a:gd name="csY15" fmla="*/ 503654 h 2303580"/>
                <a:gd name="csX16" fmla="*/ 852333 w 1030506"/>
                <a:gd name="csY16" fmla="*/ 481506 h 2303580"/>
                <a:gd name="csX17" fmla="*/ 732531 w 1030506"/>
                <a:gd name="csY17" fmla="*/ 413050 h 2303580"/>
                <a:gd name="csX18" fmla="*/ 756760 w 1030506"/>
                <a:gd name="csY18" fmla="*/ 415334 h 2303580"/>
                <a:gd name="csX19" fmla="*/ 790903 w 1030506"/>
                <a:gd name="csY19" fmla="*/ 474315 h 2303580"/>
                <a:gd name="csX20" fmla="*/ 787269 w 1030506"/>
                <a:gd name="csY20" fmla="*/ 2142210 h 2303580"/>
                <a:gd name="csX21" fmla="*/ 752954 w 1030506"/>
                <a:gd name="csY21" fmla="*/ 2162074 h 2303580"/>
                <a:gd name="csX22" fmla="*/ 718810 w 1030506"/>
                <a:gd name="csY22" fmla="*/ 2103091 h 2303580"/>
                <a:gd name="csX23" fmla="*/ 722445 w 1030506"/>
                <a:gd name="csY23" fmla="*/ 435198 h 2303580"/>
                <a:gd name="csX24" fmla="*/ 732531 w 1030506"/>
                <a:gd name="csY24" fmla="*/ 413050 h 2303580"/>
                <a:gd name="csX25" fmla="*/ 612729 w 1030506"/>
                <a:gd name="csY25" fmla="*/ 344593 h 2303580"/>
                <a:gd name="csX26" fmla="*/ 636958 w 1030506"/>
                <a:gd name="csY26" fmla="*/ 346877 h 2303580"/>
                <a:gd name="csX27" fmla="*/ 671101 w 1030506"/>
                <a:gd name="csY27" fmla="*/ 405859 h 2303580"/>
                <a:gd name="csX28" fmla="*/ 667467 w 1030506"/>
                <a:gd name="csY28" fmla="*/ 2073753 h 2303580"/>
                <a:gd name="csX29" fmla="*/ 633152 w 1030506"/>
                <a:gd name="csY29" fmla="*/ 2093617 h 2303580"/>
                <a:gd name="csX30" fmla="*/ 633153 w 1030506"/>
                <a:gd name="csY30" fmla="*/ 2093617 h 2303580"/>
                <a:gd name="csX31" fmla="*/ 599010 w 1030506"/>
                <a:gd name="csY31" fmla="*/ 2034635 h 2303580"/>
                <a:gd name="csX32" fmla="*/ 602643 w 1030506"/>
                <a:gd name="csY32" fmla="*/ 366741 h 2303580"/>
                <a:gd name="csX33" fmla="*/ 612729 w 1030506"/>
                <a:gd name="csY33" fmla="*/ 344593 h 2303580"/>
                <a:gd name="csX34" fmla="*/ 492927 w 1030506"/>
                <a:gd name="csY34" fmla="*/ 276137 h 2303580"/>
                <a:gd name="csX35" fmla="*/ 517156 w 1030506"/>
                <a:gd name="csY35" fmla="*/ 278420 h 2303580"/>
                <a:gd name="csX36" fmla="*/ 551300 w 1030506"/>
                <a:gd name="csY36" fmla="*/ 337404 h 2303580"/>
                <a:gd name="csX37" fmla="*/ 547666 w 1030506"/>
                <a:gd name="csY37" fmla="*/ 2005297 h 2303580"/>
                <a:gd name="csX38" fmla="*/ 513350 w 1030506"/>
                <a:gd name="csY38" fmla="*/ 2025161 h 2303580"/>
                <a:gd name="csX39" fmla="*/ 513351 w 1030506"/>
                <a:gd name="csY39" fmla="*/ 2025161 h 2303580"/>
                <a:gd name="csX40" fmla="*/ 479208 w 1030506"/>
                <a:gd name="csY40" fmla="*/ 1966179 h 2303580"/>
                <a:gd name="csX41" fmla="*/ 482841 w 1030506"/>
                <a:gd name="csY41" fmla="*/ 298285 h 2303580"/>
                <a:gd name="csX42" fmla="*/ 492927 w 1030506"/>
                <a:gd name="csY42" fmla="*/ 276137 h 2303580"/>
                <a:gd name="csX43" fmla="*/ 373125 w 1030506"/>
                <a:gd name="csY43" fmla="*/ 207681 h 2303580"/>
                <a:gd name="csX44" fmla="*/ 397354 w 1030506"/>
                <a:gd name="csY44" fmla="*/ 209964 h 2303580"/>
                <a:gd name="csX45" fmla="*/ 431498 w 1030506"/>
                <a:gd name="csY45" fmla="*/ 268947 h 2303580"/>
                <a:gd name="csX46" fmla="*/ 427864 w 1030506"/>
                <a:gd name="csY46" fmla="*/ 1936841 h 2303580"/>
                <a:gd name="csX47" fmla="*/ 393549 w 1030506"/>
                <a:gd name="csY47" fmla="*/ 1956705 h 2303580"/>
                <a:gd name="csX48" fmla="*/ 393549 w 1030506"/>
                <a:gd name="csY48" fmla="*/ 1956704 h 2303580"/>
                <a:gd name="csX49" fmla="*/ 359405 w 1030506"/>
                <a:gd name="csY49" fmla="*/ 1897722 h 2303580"/>
                <a:gd name="csX50" fmla="*/ 363039 w 1030506"/>
                <a:gd name="csY50" fmla="*/ 229829 h 2303580"/>
                <a:gd name="csX51" fmla="*/ 373125 w 1030506"/>
                <a:gd name="csY51" fmla="*/ 207681 h 2303580"/>
                <a:gd name="csX52" fmla="*/ 253324 w 1030506"/>
                <a:gd name="csY52" fmla="*/ 139224 h 2303580"/>
                <a:gd name="csX53" fmla="*/ 277553 w 1030506"/>
                <a:gd name="csY53" fmla="*/ 141508 h 2303580"/>
                <a:gd name="csX54" fmla="*/ 311696 w 1030506"/>
                <a:gd name="csY54" fmla="*/ 200491 h 2303580"/>
                <a:gd name="csX55" fmla="*/ 308062 w 1030506"/>
                <a:gd name="csY55" fmla="*/ 1868384 h 2303580"/>
                <a:gd name="csX56" fmla="*/ 273747 w 1030506"/>
                <a:gd name="csY56" fmla="*/ 1888249 h 2303580"/>
                <a:gd name="csX57" fmla="*/ 239603 w 1030506"/>
                <a:gd name="csY57" fmla="*/ 1829266 h 2303580"/>
                <a:gd name="csX58" fmla="*/ 243238 w 1030506"/>
                <a:gd name="csY58" fmla="*/ 161372 h 2303580"/>
                <a:gd name="csX59" fmla="*/ 253324 w 1030506"/>
                <a:gd name="csY59" fmla="*/ 139224 h 2303580"/>
                <a:gd name="csX60" fmla="*/ 133522 w 1030506"/>
                <a:gd name="csY60" fmla="*/ 70768 h 2303580"/>
                <a:gd name="csX61" fmla="*/ 157751 w 1030506"/>
                <a:gd name="csY61" fmla="*/ 73052 h 2303580"/>
                <a:gd name="csX62" fmla="*/ 191895 w 1030506"/>
                <a:gd name="csY62" fmla="*/ 132034 h 2303580"/>
                <a:gd name="csX63" fmla="*/ 188260 w 1030506"/>
                <a:gd name="csY63" fmla="*/ 1799928 h 2303580"/>
                <a:gd name="csX64" fmla="*/ 153945 w 1030506"/>
                <a:gd name="csY64" fmla="*/ 1819793 h 2303580"/>
                <a:gd name="csX65" fmla="*/ 119802 w 1030506"/>
                <a:gd name="csY65" fmla="*/ 1760810 h 2303580"/>
                <a:gd name="csX66" fmla="*/ 123436 w 1030506"/>
                <a:gd name="csY66" fmla="*/ 92916 h 2303580"/>
                <a:gd name="csX67" fmla="*/ 133522 w 1030506"/>
                <a:gd name="csY67" fmla="*/ 70768 h 2303580"/>
                <a:gd name="csX68" fmla="*/ 13720 w 1030506"/>
                <a:gd name="csY68" fmla="*/ 2312 h 2303580"/>
                <a:gd name="csX69" fmla="*/ 37949 w 1030506"/>
                <a:gd name="csY69" fmla="*/ 4596 h 2303580"/>
                <a:gd name="csX70" fmla="*/ 72092 w 1030506"/>
                <a:gd name="csY70" fmla="*/ 63577 h 2303580"/>
                <a:gd name="csX71" fmla="*/ 68459 w 1030506"/>
                <a:gd name="csY71" fmla="*/ 1731472 h 2303580"/>
                <a:gd name="csX72" fmla="*/ 34143 w 1030506"/>
                <a:gd name="csY72" fmla="*/ 1751336 h 2303580"/>
                <a:gd name="csX73" fmla="*/ 34144 w 1030506"/>
                <a:gd name="csY73" fmla="*/ 1751336 h 2303580"/>
                <a:gd name="csX74" fmla="*/ 1 w 1030506"/>
                <a:gd name="csY74" fmla="*/ 1692353 h 2303580"/>
                <a:gd name="csX75" fmla="*/ 3634 w 1030506"/>
                <a:gd name="csY75" fmla="*/ 24460 h 2303580"/>
                <a:gd name="csX76" fmla="*/ 13720 w 1030506"/>
                <a:gd name="csY76" fmla="*/ 2312 h 2303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</a:cxnLst>
              <a:rect l="l" t="t" r="r" b="b"/>
              <a:pathLst>
                <a:path w="1030506" h="2303580">
                  <a:moveTo>
                    <a:pt x="972133" y="549962"/>
                  </a:moveTo>
                  <a:cubicBezTo>
                    <a:pt x="978344" y="546367"/>
                    <a:pt x="986910" y="546844"/>
                    <a:pt x="996362" y="552246"/>
                  </a:cubicBezTo>
                  <a:cubicBezTo>
                    <a:pt x="1015267" y="563048"/>
                    <a:pt x="1030552" y="589454"/>
                    <a:pt x="1030506" y="611228"/>
                  </a:cubicBezTo>
                  <a:cubicBezTo>
                    <a:pt x="1029295" y="1167193"/>
                    <a:pt x="1028083" y="1723157"/>
                    <a:pt x="1026871" y="2279122"/>
                  </a:cubicBezTo>
                  <a:cubicBezTo>
                    <a:pt x="1026824" y="2300894"/>
                    <a:pt x="1011460" y="2309788"/>
                    <a:pt x="992556" y="2298986"/>
                  </a:cubicBezTo>
                  <a:lnTo>
                    <a:pt x="992557" y="2298986"/>
                  </a:lnTo>
                  <a:cubicBezTo>
                    <a:pt x="973653" y="2288183"/>
                    <a:pt x="958366" y="2261776"/>
                    <a:pt x="958413" y="2240003"/>
                  </a:cubicBezTo>
                  <a:lnTo>
                    <a:pt x="962047" y="572110"/>
                  </a:lnTo>
                  <a:cubicBezTo>
                    <a:pt x="962071" y="561223"/>
                    <a:pt x="965923" y="553557"/>
                    <a:pt x="972133" y="549962"/>
                  </a:cubicBezTo>
                  <a:close/>
                  <a:moveTo>
                    <a:pt x="852333" y="481506"/>
                  </a:moveTo>
                  <a:cubicBezTo>
                    <a:pt x="858542" y="477912"/>
                    <a:pt x="867110" y="478388"/>
                    <a:pt x="876562" y="483790"/>
                  </a:cubicBezTo>
                  <a:cubicBezTo>
                    <a:pt x="895466" y="494592"/>
                    <a:pt x="910752" y="520999"/>
                    <a:pt x="910705" y="542772"/>
                  </a:cubicBezTo>
                  <a:cubicBezTo>
                    <a:pt x="909493" y="1098737"/>
                    <a:pt x="908283" y="1654701"/>
                    <a:pt x="907071" y="2210666"/>
                  </a:cubicBezTo>
                  <a:cubicBezTo>
                    <a:pt x="907023" y="2232440"/>
                    <a:pt x="891660" y="2241333"/>
                    <a:pt x="872755" y="2230530"/>
                  </a:cubicBezTo>
                  <a:cubicBezTo>
                    <a:pt x="853851" y="2219728"/>
                    <a:pt x="838565" y="2193320"/>
                    <a:pt x="838612" y="2171548"/>
                  </a:cubicBezTo>
                  <a:lnTo>
                    <a:pt x="842247" y="503654"/>
                  </a:lnTo>
                  <a:cubicBezTo>
                    <a:pt x="842271" y="492767"/>
                    <a:pt x="846123" y="485101"/>
                    <a:pt x="852333" y="481506"/>
                  </a:cubicBezTo>
                  <a:close/>
                  <a:moveTo>
                    <a:pt x="732531" y="413050"/>
                  </a:moveTo>
                  <a:cubicBezTo>
                    <a:pt x="738741" y="409455"/>
                    <a:pt x="747308" y="409932"/>
                    <a:pt x="756760" y="415334"/>
                  </a:cubicBezTo>
                  <a:cubicBezTo>
                    <a:pt x="775665" y="426136"/>
                    <a:pt x="790951" y="452543"/>
                    <a:pt x="790903" y="474315"/>
                  </a:cubicBezTo>
                  <a:cubicBezTo>
                    <a:pt x="789692" y="1030281"/>
                    <a:pt x="788480" y="1586245"/>
                    <a:pt x="787269" y="2142210"/>
                  </a:cubicBezTo>
                  <a:cubicBezTo>
                    <a:pt x="787221" y="2163983"/>
                    <a:pt x="771858" y="2172876"/>
                    <a:pt x="752954" y="2162074"/>
                  </a:cubicBezTo>
                  <a:cubicBezTo>
                    <a:pt x="734050" y="2151272"/>
                    <a:pt x="718763" y="2124864"/>
                    <a:pt x="718810" y="2103091"/>
                  </a:cubicBezTo>
                  <a:lnTo>
                    <a:pt x="722445" y="435198"/>
                  </a:lnTo>
                  <a:cubicBezTo>
                    <a:pt x="722468" y="424312"/>
                    <a:pt x="726321" y="416645"/>
                    <a:pt x="732531" y="413050"/>
                  </a:cubicBezTo>
                  <a:close/>
                  <a:moveTo>
                    <a:pt x="612729" y="344593"/>
                  </a:moveTo>
                  <a:cubicBezTo>
                    <a:pt x="618939" y="340999"/>
                    <a:pt x="627507" y="341476"/>
                    <a:pt x="636958" y="346877"/>
                  </a:cubicBezTo>
                  <a:cubicBezTo>
                    <a:pt x="655862" y="357679"/>
                    <a:pt x="671149" y="384086"/>
                    <a:pt x="671101" y="405859"/>
                  </a:cubicBezTo>
                  <a:cubicBezTo>
                    <a:pt x="669890" y="961825"/>
                    <a:pt x="668679" y="1517788"/>
                    <a:pt x="667467" y="2073753"/>
                  </a:cubicBezTo>
                  <a:cubicBezTo>
                    <a:pt x="667420" y="2095527"/>
                    <a:pt x="652056" y="2104420"/>
                    <a:pt x="633152" y="2093617"/>
                  </a:cubicBezTo>
                  <a:lnTo>
                    <a:pt x="633153" y="2093617"/>
                  </a:lnTo>
                  <a:cubicBezTo>
                    <a:pt x="614248" y="2082816"/>
                    <a:pt x="598961" y="2056408"/>
                    <a:pt x="599010" y="2034635"/>
                  </a:cubicBezTo>
                  <a:lnTo>
                    <a:pt x="602643" y="366741"/>
                  </a:lnTo>
                  <a:cubicBezTo>
                    <a:pt x="602667" y="355855"/>
                    <a:pt x="606519" y="348188"/>
                    <a:pt x="612729" y="344593"/>
                  </a:cubicBezTo>
                  <a:close/>
                  <a:moveTo>
                    <a:pt x="492927" y="276137"/>
                  </a:moveTo>
                  <a:cubicBezTo>
                    <a:pt x="499137" y="272542"/>
                    <a:pt x="507704" y="273019"/>
                    <a:pt x="517156" y="278420"/>
                  </a:cubicBezTo>
                  <a:cubicBezTo>
                    <a:pt x="536061" y="289223"/>
                    <a:pt x="551347" y="315631"/>
                    <a:pt x="551300" y="337404"/>
                  </a:cubicBezTo>
                  <a:cubicBezTo>
                    <a:pt x="550088" y="893368"/>
                    <a:pt x="548876" y="1449332"/>
                    <a:pt x="547666" y="2005297"/>
                  </a:cubicBezTo>
                  <a:cubicBezTo>
                    <a:pt x="547618" y="2027070"/>
                    <a:pt x="532255" y="2035964"/>
                    <a:pt x="513350" y="2025161"/>
                  </a:cubicBezTo>
                  <a:lnTo>
                    <a:pt x="513351" y="2025161"/>
                  </a:lnTo>
                  <a:cubicBezTo>
                    <a:pt x="494446" y="2014359"/>
                    <a:pt x="479160" y="1987952"/>
                    <a:pt x="479208" y="1966179"/>
                  </a:cubicBezTo>
                  <a:lnTo>
                    <a:pt x="482841" y="298285"/>
                  </a:lnTo>
                  <a:cubicBezTo>
                    <a:pt x="482865" y="287398"/>
                    <a:pt x="486718" y="279731"/>
                    <a:pt x="492927" y="276137"/>
                  </a:cubicBezTo>
                  <a:close/>
                  <a:moveTo>
                    <a:pt x="373125" y="207681"/>
                  </a:moveTo>
                  <a:cubicBezTo>
                    <a:pt x="379335" y="204086"/>
                    <a:pt x="387902" y="204563"/>
                    <a:pt x="397354" y="209964"/>
                  </a:cubicBezTo>
                  <a:cubicBezTo>
                    <a:pt x="416260" y="220766"/>
                    <a:pt x="431546" y="247173"/>
                    <a:pt x="431498" y="268947"/>
                  </a:cubicBezTo>
                  <a:cubicBezTo>
                    <a:pt x="430286" y="824912"/>
                    <a:pt x="429074" y="1380876"/>
                    <a:pt x="427864" y="1936841"/>
                  </a:cubicBezTo>
                  <a:cubicBezTo>
                    <a:pt x="427817" y="1958614"/>
                    <a:pt x="412453" y="1967507"/>
                    <a:pt x="393549" y="1956705"/>
                  </a:cubicBezTo>
                  <a:lnTo>
                    <a:pt x="393549" y="1956704"/>
                  </a:lnTo>
                  <a:cubicBezTo>
                    <a:pt x="374644" y="1945902"/>
                    <a:pt x="359358" y="1919496"/>
                    <a:pt x="359405" y="1897722"/>
                  </a:cubicBezTo>
                  <a:lnTo>
                    <a:pt x="363039" y="229829"/>
                  </a:lnTo>
                  <a:cubicBezTo>
                    <a:pt x="363063" y="218942"/>
                    <a:pt x="366916" y="211275"/>
                    <a:pt x="373125" y="207681"/>
                  </a:cubicBezTo>
                  <a:close/>
                  <a:moveTo>
                    <a:pt x="253324" y="139224"/>
                  </a:moveTo>
                  <a:cubicBezTo>
                    <a:pt x="259534" y="135629"/>
                    <a:pt x="268101" y="136107"/>
                    <a:pt x="277553" y="141508"/>
                  </a:cubicBezTo>
                  <a:cubicBezTo>
                    <a:pt x="296458" y="152309"/>
                    <a:pt x="311744" y="178717"/>
                    <a:pt x="311696" y="200491"/>
                  </a:cubicBezTo>
                  <a:cubicBezTo>
                    <a:pt x="310485" y="756456"/>
                    <a:pt x="309274" y="1312419"/>
                    <a:pt x="308062" y="1868384"/>
                  </a:cubicBezTo>
                  <a:cubicBezTo>
                    <a:pt x="308015" y="1890158"/>
                    <a:pt x="292651" y="1899051"/>
                    <a:pt x="273747" y="1888249"/>
                  </a:cubicBezTo>
                  <a:cubicBezTo>
                    <a:pt x="254843" y="1877447"/>
                    <a:pt x="239556" y="1851039"/>
                    <a:pt x="239603" y="1829266"/>
                  </a:cubicBezTo>
                  <a:lnTo>
                    <a:pt x="243238" y="161372"/>
                  </a:lnTo>
                  <a:cubicBezTo>
                    <a:pt x="243262" y="150486"/>
                    <a:pt x="247114" y="142819"/>
                    <a:pt x="253324" y="139224"/>
                  </a:cubicBezTo>
                  <a:close/>
                  <a:moveTo>
                    <a:pt x="133522" y="70768"/>
                  </a:moveTo>
                  <a:cubicBezTo>
                    <a:pt x="139732" y="67173"/>
                    <a:pt x="148299" y="67650"/>
                    <a:pt x="157751" y="73052"/>
                  </a:cubicBezTo>
                  <a:cubicBezTo>
                    <a:pt x="176656" y="83854"/>
                    <a:pt x="191942" y="110261"/>
                    <a:pt x="191895" y="132034"/>
                  </a:cubicBezTo>
                  <a:cubicBezTo>
                    <a:pt x="190683" y="687999"/>
                    <a:pt x="189472" y="1243963"/>
                    <a:pt x="188260" y="1799928"/>
                  </a:cubicBezTo>
                  <a:cubicBezTo>
                    <a:pt x="188213" y="1821701"/>
                    <a:pt x="172849" y="1830594"/>
                    <a:pt x="153945" y="1819793"/>
                  </a:cubicBezTo>
                  <a:cubicBezTo>
                    <a:pt x="135042" y="1808990"/>
                    <a:pt x="119755" y="1782583"/>
                    <a:pt x="119802" y="1760810"/>
                  </a:cubicBezTo>
                  <a:lnTo>
                    <a:pt x="123436" y="92916"/>
                  </a:lnTo>
                  <a:cubicBezTo>
                    <a:pt x="123460" y="82029"/>
                    <a:pt x="127312" y="74363"/>
                    <a:pt x="133522" y="70768"/>
                  </a:cubicBezTo>
                  <a:close/>
                  <a:moveTo>
                    <a:pt x="13720" y="2312"/>
                  </a:moveTo>
                  <a:cubicBezTo>
                    <a:pt x="19931" y="-1283"/>
                    <a:pt x="28498" y="-806"/>
                    <a:pt x="37949" y="4596"/>
                  </a:cubicBezTo>
                  <a:cubicBezTo>
                    <a:pt x="56854" y="15398"/>
                    <a:pt x="72140" y="41804"/>
                    <a:pt x="72092" y="63577"/>
                  </a:cubicBezTo>
                  <a:cubicBezTo>
                    <a:pt x="70882" y="619543"/>
                    <a:pt x="69670" y="1175507"/>
                    <a:pt x="68459" y="1731472"/>
                  </a:cubicBezTo>
                  <a:cubicBezTo>
                    <a:pt x="68411" y="1753245"/>
                    <a:pt x="53048" y="1762139"/>
                    <a:pt x="34143" y="1751336"/>
                  </a:cubicBezTo>
                  <a:lnTo>
                    <a:pt x="34144" y="1751336"/>
                  </a:lnTo>
                  <a:cubicBezTo>
                    <a:pt x="15240" y="1740533"/>
                    <a:pt x="-47" y="1714126"/>
                    <a:pt x="1" y="1692353"/>
                  </a:cubicBezTo>
                  <a:lnTo>
                    <a:pt x="3634" y="24460"/>
                  </a:lnTo>
                  <a:cubicBezTo>
                    <a:pt x="3658" y="13573"/>
                    <a:pt x="7511" y="5907"/>
                    <a:pt x="13720" y="2312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4093100-B750-3961-9F7D-33DDCD390A96}"/>
                </a:ext>
              </a:extLst>
            </p:cNvPr>
            <p:cNvSpPr/>
            <p:nvPr/>
          </p:nvSpPr>
          <p:spPr>
            <a:xfrm rot="1735973">
              <a:off x="1309969" y="-480529"/>
              <a:ext cx="571677" cy="119922"/>
            </a:xfrm>
            <a:custGeom>
              <a:avLst/>
              <a:gdLst>
                <a:gd name="csX0" fmla="*/ 36621 w 571677"/>
                <a:gd name="csY0" fmla="*/ 4712 h 119922"/>
                <a:gd name="csX1" fmla="*/ 59961 w 571677"/>
                <a:gd name="csY1" fmla="*/ 0 h 119922"/>
                <a:gd name="csX2" fmla="*/ 534908 w 571677"/>
                <a:gd name="csY2" fmla="*/ 0 h 119922"/>
                <a:gd name="csX3" fmla="*/ 558248 w 571677"/>
                <a:gd name="csY3" fmla="*/ 4712 h 119922"/>
                <a:gd name="csX4" fmla="*/ 565900 w 571677"/>
                <a:gd name="csY4" fmla="*/ 9871 h 119922"/>
                <a:gd name="csX5" fmla="*/ 545191 w 571677"/>
                <a:gd name="csY5" fmla="*/ 9871 h 119922"/>
                <a:gd name="csX6" fmla="*/ 511148 w 571677"/>
                <a:gd name="csY6" fmla="*/ 23972 h 119922"/>
                <a:gd name="csX7" fmla="*/ 497048 w 571677"/>
                <a:gd name="csY7" fmla="*/ 58014 h 119922"/>
                <a:gd name="csX8" fmla="*/ 497048 w 571677"/>
                <a:gd name="csY8" fmla="*/ 58013 h 119922"/>
                <a:gd name="csX9" fmla="*/ 497048 w 571677"/>
                <a:gd name="csY9" fmla="*/ 58014 h 119922"/>
                <a:gd name="csX10" fmla="*/ 497048 w 571677"/>
                <a:gd name="csY10" fmla="*/ 58014 h 119922"/>
                <a:gd name="csX11" fmla="*/ 511148 w 571677"/>
                <a:gd name="csY11" fmla="*/ 92055 h 119922"/>
                <a:gd name="csX12" fmla="*/ 545191 w 571677"/>
                <a:gd name="csY12" fmla="*/ 106156 h 119922"/>
                <a:gd name="csX13" fmla="*/ 571677 w 571677"/>
                <a:gd name="csY13" fmla="*/ 106156 h 119922"/>
                <a:gd name="csX14" fmla="*/ 558248 w 571677"/>
                <a:gd name="csY14" fmla="*/ 115210 h 119922"/>
                <a:gd name="csX15" fmla="*/ 534908 w 571677"/>
                <a:gd name="csY15" fmla="*/ 119922 h 119922"/>
                <a:gd name="csX16" fmla="*/ 59961 w 571677"/>
                <a:gd name="csY16" fmla="*/ 119922 h 119922"/>
                <a:gd name="csX17" fmla="*/ 0 w 571677"/>
                <a:gd name="csY17" fmla="*/ 59961 h 119922"/>
                <a:gd name="csX18" fmla="*/ 36621 w 571677"/>
                <a:gd name="csY18" fmla="*/ 4712 h 1199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571677" h="119922">
                  <a:moveTo>
                    <a:pt x="36621" y="4712"/>
                  </a:moveTo>
                  <a:cubicBezTo>
                    <a:pt x="43795" y="1678"/>
                    <a:pt x="51682" y="0"/>
                    <a:pt x="59961" y="0"/>
                  </a:cubicBezTo>
                  <a:lnTo>
                    <a:pt x="534908" y="0"/>
                  </a:lnTo>
                  <a:cubicBezTo>
                    <a:pt x="543187" y="0"/>
                    <a:pt x="551074" y="1678"/>
                    <a:pt x="558248" y="4712"/>
                  </a:cubicBezTo>
                  <a:lnTo>
                    <a:pt x="565900" y="9871"/>
                  </a:lnTo>
                  <a:lnTo>
                    <a:pt x="545191" y="9871"/>
                  </a:lnTo>
                  <a:cubicBezTo>
                    <a:pt x="531896" y="9871"/>
                    <a:pt x="519860" y="15259"/>
                    <a:pt x="511148" y="23972"/>
                  </a:cubicBezTo>
                  <a:lnTo>
                    <a:pt x="497048" y="58014"/>
                  </a:lnTo>
                  <a:lnTo>
                    <a:pt x="497048" y="58013"/>
                  </a:lnTo>
                  <a:lnTo>
                    <a:pt x="497048" y="58014"/>
                  </a:lnTo>
                  <a:lnTo>
                    <a:pt x="497048" y="58014"/>
                  </a:lnTo>
                  <a:lnTo>
                    <a:pt x="511148" y="92055"/>
                  </a:lnTo>
                  <a:cubicBezTo>
                    <a:pt x="519860" y="100768"/>
                    <a:pt x="531896" y="106156"/>
                    <a:pt x="545191" y="106156"/>
                  </a:cubicBezTo>
                  <a:lnTo>
                    <a:pt x="571677" y="106156"/>
                  </a:lnTo>
                  <a:lnTo>
                    <a:pt x="558248" y="115210"/>
                  </a:lnTo>
                  <a:cubicBezTo>
                    <a:pt x="551074" y="118244"/>
                    <a:pt x="543187" y="119922"/>
                    <a:pt x="534908" y="119922"/>
                  </a:cubicBezTo>
                  <a:lnTo>
                    <a:pt x="59961" y="119922"/>
                  </a:lnTo>
                  <a:cubicBezTo>
                    <a:pt x="26845" y="119922"/>
                    <a:pt x="0" y="93077"/>
                    <a:pt x="0" y="59961"/>
                  </a:cubicBezTo>
                  <a:cubicBezTo>
                    <a:pt x="0" y="35124"/>
                    <a:pt x="15100" y="13814"/>
                    <a:pt x="36621" y="471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EB011E1-7F1B-72DD-1473-D41CDDEA37BD}"/>
                </a:ext>
              </a:extLst>
            </p:cNvPr>
            <p:cNvSpPr/>
            <p:nvPr/>
          </p:nvSpPr>
          <p:spPr>
            <a:xfrm>
              <a:off x="803891" y="4365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91D7934-025E-1BDB-1E88-E655D924F305}"/>
                </a:ext>
              </a:extLst>
            </p:cNvPr>
            <p:cNvSpPr/>
            <p:nvPr/>
          </p:nvSpPr>
          <p:spPr>
            <a:xfrm>
              <a:off x="1975811" y="1495168"/>
              <a:ext cx="201278" cy="411898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26E6FFE-15B8-DAEC-B4E6-FBA54F30FF5F}"/>
                </a:ext>
              </a:extLst>
            </p:cNvPr>
            <p:cNvSpPr/>
            <p:nvPr/>
          </p:nvSpPr>
          <p:spPr>
            <a:xfrm>
              <a:off x="1975811" y="2514343"/>
              <a:ext cx="201278" cy="411898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5BD3036-A2E4-0406-EB2D-3F96E25815CD}"/>
              </a:ext>
            </a:extLst>
          </p:cNvPr>
          <p:cNvGrpSpPr/>
          <p:nvPr/>
        </p:nvGrpSpPr>
        <p:grpSpPr>
          <a:xfrm>
            <a:off x="4226712" y="901700"/>
            <a:ext cx="1145388" cy="2564570"/>
            <a:chOff x="2744085" y="-673460"/>
            <a:chExt cx="1934726" cy="4331928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A538A57-E8F9-BC62-D3D1-199E6FC20B92}"/>
                </a:ext>
              </a:extLst>
            </p:cNvPr>
            <p:cNvSpPr/>
            <p:nvPr/>
          </p:nvSpPr>
          <p:spPr>
            <a:xfrm>
              <a:off x="4210181" y="-295953"/>
              <a:ext cx="88106" cy="9627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285448DD-DB96-F13B-4D6B-96F44DEDA400}"/>
                </a:ext>
              </a:extLst>
            </p:cNvPr>
            <p:cNvSpPr/>
            <p:nvPr/>
          </p:nvSpPr>
          <p:spPr>
            <a:xfrm>
              <a:off x="3711575" y="-422274"/>
              <a:ext cx="75668" cy="9486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59934A0-0E02-7AE2-5543-3450EF6370FF}"/>
                </a:ext>
              </a:extLst>
            </p:cNvPr>
            <p:cNvSpPr/>
            <p:nvPr/>
          </p:nvSpPr>
          <p:spPr>
            <a:xfrm>
              <a:off x="3706602" y="-673460"/>
              <a:ext cx="602752" cy="494252"/>
            </a:xfrm>
            <a:custGeom>
              <a:avLst/>
              <a:gdLst>
                <a:gd name="csX0" fmla="*/ 84649 w 602494"/>
                <a:gd name="csY0" fmla="*/ 136 h 508099"/>
                <a:gd name="csX1" fmla="*/ 99888 w 602494"/>
                <a:gd name="csY1" fmla="*/ 2399 h 508099"/>
                <a:gd name="csX2" fmla="*/ 500206 w 602494"/>
                <a:gd name="csY2" fmla="*/ 97414 h 508099"/>
                <a:gd name="csX3" fmla="*/ 600483 w 602494"/>
                <a:gd name="csY3" fmla="*/ 238765 h 508099"/>
                <a:gd name="csX4" fmla="*/ 600884 w 602494"/>
                <a:gd name="csY4" fmla="*/ 481030 h 508099"/>
                <a:gd name="csX5" fmla="*/ 602494 w 602494"/>
                <a:gd name="csY5" fmla="*/ 491058 h 508099"/>
                <a:gd name="csX6" fmla="*/ 540445 w 602494"/>
                <a:gd name="csY6" fmla="*/ 505070 h 508099"/>
                <a:gd name="csX7" fmla="*/ 491268 w 602494"/>
                <a:gd name="csY7" fmla="*/ 464720 h 508099"/>
                <a:gd name="csX8" fmla="*/ 491668 w 602494"/>
                <a:gd name="csY8" fmla="*/ 464166 h 508099"/>
                <a:gd name="csX9" fmla="*/ 490851 w 602494"/>
                <a:gd name="csY9" fmla="*/ 463972 h 508099"/>
                <a:gd name="csX10" fmla="*/ 490582 w 602494"/>
                <a:gd name="csY10" fmla="*/ 295594 h 508099"/>
                <a:gd name="csX11" fmla="*/ 422646 w 602494"/>
                <a:gd name="csY11" fmla="*/ 196516 h 508099"/>
                <a:gd name="csX12" fmla="*/ 151439 w 602494"/>
                <a:gd name="csY12" fmla="*/ 129917 h 508099"/>
                <a:gd name="csX13" fmla="*/ 141115 w 602494"/>
                <a:gd name="csY13" fmla="*/ 128331 h 508099"/>
                <a:gd name="csX14" fmla="*/ 113552 w 602494"/>
                <a:gd name="csY14" fmla="*/ 134685 h 508099"/>
                <a:gd name="csX15" fmla="*/ 83767 w 602494"/>
                <a:gd name="csY15" fmla="*/ 195694 h 508099"/>
                <a:gd name="csX16" fmla="*/ 84042 w 602494"/>
                <a:gd name="csY16" fmla="*/ 367205 h 508099"/>
                <a:gd name="csX17" fmla="*/ 85317 w 602494"/>
                <a:gd name="csY17" fmla="*/ 370000 h 508099"/>
                <a:gd name="csX18" fmla="*/ 38341 w 602494"/>
                <a:gd name="csY18" fmla="*/ 382369 h 508099"/>
                <a:gd name="csX19" fmla="*/ 1899 w 602494"/>
                <a:gd name="csY19" fmla="*/ 350248 h 508099"/>
                <a:gd name="csX20" fmla="*/ 4133 w 602494"/>
                <a:gd name="csY20" fmla="*/ 348449 h 508099"/>
                <a:gd name="csX21" fmla="*/ 416 w 602494"/>
                <a:gd name="csY21" fmla="*/ 347567 h 508099"/>
                <a:gd name="csX22" fmla="*/ 0 w 602494"/>
                <a:gd name="csY22" fmla="*/ 96241 h 508099"/>
                <a:gd name="csX23" fmla="*/ 43964 w 602494"/>
                <a:gd name="csY23" fmla="*/ 9201 h 508099"/>
                <a:gd name="csX24" fmla="*/ 84649 w 602494"/>
                <a:gd name="csY24" fmla="*/ 136 h 508099"/>
                <a:gd name="csX0" fmla="*/ 84649 w 602494"/>
                <a:gd name="csY0" fmla="*/ 136 h 508099"/>
                <a:gd name="csX1" fmla="*/ 154657 w 602494"/>
                <a:gd name="csY1" fmla="*/ 16687 h 508099"/>
                <a:gd name="csX2" fmla="*/ 500206 w 602494"/>
                <a:gd name="csY2" fmla="*/ 97414 h 508099"/>
                <a:gd name="csX3" fmla="*/ 600483 w 602494"/>
                <a:gd name="csY3" fmla="*/ 238765 h 508099"/>
                <a:gd name="csX4" fmla="*/ 600884 w 602494"/>
                <a:gd name="csY4" fmla="*/ 481030 h 508099"/>
                <a:gd name="csX5" fmla="*/ 602494 w 602494"/>
                <a:gd name="csY5" fmla="*/ 491058 h 508099"/>
                <a:gd name="csX6" fmla="*/ 540445 w 602494"/>
                <a:gd name="csY6" fmla="*/ 505070 h 508099"/>
                <a:gd name="csX7" fmla="*/ 491268 w 602494"/>
                <a:gd name="csY7" fmla="*/ 464720 h 508099"/>
                <a:gd name="csX8" fmla="*/ 491668 w 602494"/>
                <a:gd name="csY8" fmla="*/ 464166 h 508099"/>
                <a:gd name="csX9" fmla="*/ 490851 w 602494"/>
                <a:gd name="csY9" fmla="*/ 463972 h 508099"/>
                <a:gd name="csX10" fmla="*/ 490582 w 602494"/>
                <a:gd name="csY10" fmla="*/ 295594 h 508099"/>
                <a:gd name="csX11" fmla="*/ 422646 w 602494"/>
                <a:gd name="csY11" fmla="*/ 196516 h 508099"/>
                <a:gd name="csX12" fmla="*/ 151439 w 602494"/>
                <a:gd name="csY12" fmla="*/ 129917 h 508099"/>
                <a:gd name="csX13" fmla="*/ 141115 w 602494"/>
                <a:gd name="csY13" fmla="*/ 128331 h 508099"/>
                <a:gd name="csX14" fmla="*/ 113552 w 602494"/>
                <a:gd name="csY14" fmla="*/ 134685 h 508099"/>
                <a:gd name="csX15" fmla="*/ 83767 w 602494"/>
                <a:gd name="csY15" fmla="*/ 195694 h 508099"/>
                <a:gd name="csX16" fmla="*/ 84042 w 602494"/>
                <a:gd name="csY16" fmla="*/ 367205 h 508099"/>
                <a:gd name="csX17" fmla="*/ 85317 w 602494"/>
                <a:gd name="csY17" fmla="*/ 370000 h 508099"/>
                <a:gd name="csX18" fmla="*/ 38341 w 602494"/>
                <a:gd name="csY18" fmla="*/ 382369 h 508099"/>
                <a:gd name="csX19" fmla="*/ 1899 w 602494"/>
                <a:gd name="csY19" fmla="*/ 350248 h 508099"/>
                <a:gd name="csX20" fmla="*/ 4133 w 602494"/>
                <a:gd name="csY20" fmla="*/ 348449 h 508099"/>
                <a:gd name="csX21" fmla="*/ 416 w 602494"/>
                <a:gd name="csY21" fmla="*/ 347567 h 508099"/>
                <a:gd name="csX22" fmla="*/ 0 w 602494"/>
                <a:gd name="csY22" fmla="*/ 96241 h 508099"/>
                <a:gd name="csX23" fmla="*/ 43964 w 602494"/>
                <a:gd name="csY23" fmla="*/ 9201 h 508099"/>
                <a:gd name="csX24" fmla="*/ 84649 w 602494"/>
                <a:gd name="csY24" fmla="*/ 136 h 508099"/>
                <a:gd name="csX0" fmla="*/ 84240 w 602085"/>
                <a:gd name="csY0" fmla="*/ 136 h 508099"/>
                <a:gd name="csX1" fmla="*/ 154248 w 602085"/>
                <a:gd name="csY1" fmla="*/ 16687 h 508099"/>
                <a:gd name="csX2" fmla="*/ 499797 w 602085"/>
                <a:gd name="csY2" fmla="*/ 97414 h 508099"/>
                <a:gd name="csX3" fmla="*/ 600074 w 602085"/>
                <a:gd name="csY3" fmla="*/ 238765 h 508099"/>
                <a:gd name="csX4" fmla="*/ 600475 w 602085"/>
                <a:gd name="csY4" fmla="*/ 481030 h 508099"/>
                <a:gd name="csX5" fmla="*/ 602085 w 602085"/>
                <a:gd name="csY5" fmla="*/ 491058 h 508099"/>
                <a:gd name="csX6" fmla="*/ 540036 w 602085"/>
                <a:gd name="csY6" fmla="*/ 505070 h 508099"/>
                <a:gd name="csX7" fmla="*/ 490859 w 602085"/>
                <a:gd name="csY7" fmla="*/ 464720 h 508099"/>
                <a:gd name="csX8" fmla="*/ 491259 w 602085"/>
                <a:gd name="csY8" fmla="*/ 464166 h 508099"/>
                <a:gd name="csX9" fmla="*/ 490442 w 602085"/>
                <a:gd name="csY9" fmla="*/ 463972 h 508099"/>
                <a:gd name="csX10" fmla="*/ 490173 w 602085"/>
                <a:gd name="csY10" fmla="*/ 295594 h 508099"/>
                <a:gd name="csX11" fmla="*/ 422237 w 602085"/>
                <a:gd name="csY11" fmla="*/ 196516 h 508099"/>
                <a:gd name="csX12" fmla="*/ 151030 w 602085"/>
                <a:gd name="csY12" fmla="*/ 129917 h 508099"/>
                <a:gd name="csX13" fmla="*/ 140706 w 602085"/>
                <a:gd name="csY13" fmla="*/ 128331 h 508099"/>
                <a:gd name="csX14" fmla="*/ 113143 w 602085"/>
                <a:gd name="csY14" fmla="*/ 134685 h 508099"/>
                <a:gd name="csX15" fmla="*/ 83358 w 602085"/>
                <a:gd name="csY15" fmla="*/ 195694 h 508099"/>
                <a:gd name="csX16" fmla="*/ 83633 w 602085"/>
                <a:gd name="csY16" fmla="*/ 367205 h 508099"/>
                <a:gd name="csX17" fmla="*/ 84908 w 602085"/>
                <a:gd name="csY17" fmla="*/ 370000 h 508099"/>
                <a:gd name="csX18" fmla="*/ 37932 w 602085"/>
                <a:gd name="csY18" fmla="*/ 382369 h 508099"/>
                <a:gd name="csX19" fmla="*/ 1490 w 602085"/>
                <a:gd name="csY19" fmla="*/ 350248 h 508099"/>
                <a:gd name="csX20" fmla="*/ 3724 w 602085"/>
                <a:gd name="csY20" fmla="*/ 348449 h 508099"/>
                <a:gd name="csX21" fmla="*/ 7 w 602085"/>
                <a:gd name="csY21" fmla="*/ 347567 h 508099"/>
                <a:gd name="csX22" fmla="*/ 1972 w 602085"/>
                <a:gd name="csY22" fmla="*/ 127197 h 508099"/>
                <a:gd name="csX23" fmla="*/ 43555 w 602085"/>
                <a:gd name="csY23" fmla="*/ 9201 h 508099"/>
                <a:gd name="csX24" fmla="*/ 84240 w 602085"/>
                <a:gd name="csY24" fmla="*/ 136 h 508099"/>
                <a:gd name="csX0" fmla="*/ 84240 w 602085"/>
                <a:gd name="csY0" fmla="*/ 0 h 507963"/>
                <a:gd name="csX1" fmla="*/ 154248 w 602085"/>
                <a:gd name="csY1" fmla="*/ 16551 h 507963"/>
                <a:gd name="csX2" fmla="*/ 499797 w 602085"/>
                <a:gd name="csY2" fmla="*/ 97278 h 507963"/>
                <a:gd name="csX3" fmla="*/ 600074 w 602085"/>
                <a:gd name="csY3" fmla="*/ 238629 h 507963"/>
                <a:gd name="csX4" fmla="*/ 600475 w 602085"/>
                <a:gd name="csY4" fmla="*/ 480894 h 507963"/>
                <a:gd name="csX5" fmla="*/ 602085 w 602085"/>
                <a:gd name="csY5" fmla="*/ 490922 h 507963"/>
                <a:gd name="csX6" fmla="*/ 540036 w 602085"/>
                <a:gd name="csY6" fmla="*/ 504934 h 507963"/>
                <a:gd name="csX7" fmla="*/ 490859 w 602085"/>
                <a:gd name="csY7" fmla="*/ 464584 h 507963"/>
                <a:gd name="csX8" fmla="*/ 491259 w 602085"/>
                <a:gd name="csY8" fmla="*/ 464030 h 507963"/>
                <a:gd name="csX9" fmla="*/ 490442 w 602085"/>
                <a:gd name="csY9" fmla="*/ 463836 h 507963"/>
                <a:gd name="csX10" fmla="*/ 490173 w 602085"/>
                <a:gd name="csY10" fmla="*/ 295458 h 507963"/>
                <a:gd name="csX11" fmla="*/ 422237 w 602085"/>
                <a:gd name="csY11" fmla="*/ 196380 h 507963"/>
                <a:gd name="csX12" fmla="*/ 151030 w 602085"/>
                <a:gd name="csY12" fmla="*/ 129781 h 507963"/>
                <a:gd name="csX13" fmla="*/ 140706 w 602085"/>
                <a:gd name="csY13" fmla="*/ 128195 h 507963"/>
                <a:gd name="csX14" fmla="*/ 113143 w 602085"/>
                <a:gd name="csY14" fmla="*/ 134549 h 507963"/>
                <a:gd name="csX15" fmla="*/ 83358 w 602085"/>
                <a:gd name="csY15" fmla="*/ 195558 h 507963"/>
                <a:gd name="csX16" fmla="*/ 83633 w 602085"/>
                <a:gd name="csY16" fmla="*/ 367069 h 507963"/>
                <a:gd name="csX17" fmla="*/ 84908 w 602085"/>
                <a:gd name="csY17" fmla="*/ 369864 h 507963"/>
                <a:gd name="csX18" fmla="*/ 37932 w 602085"/>
                <a:gd name="csY18" fmla="*/ 382233 h 507963"/>
                <a:gd name="csX19" fmla="*/ 1490 w 602085"/>
                <a:gd name="csY19" fmla="*/ 350112 h 507963"/>
                <a:gd name="csX20" fmla="*/ 3724 w 602085"/>
                <a:gd name="csY20" fmla="*/ 348313 h 507963"/>
                <a:gd name="csX21" fmla="*/ 7 w 602085"/>
                <a:gd name="csY21" fmla="*/ 347431 h 507963"/>
                <a:gd name="csX22" fmla="*/ 1972 w 602085"/>
                <a:gd name="csY22" fmla="*/ 127061 h 507963"/>
                <a:gd name="csX23" fmla="*/ 84240 w 602085"/>
                <a:gd name="csY23" fmla="*/ 0 h 507963"/>
                <a:gd name="csX0" fmla="*/ 1972 w 602085"/>
                <a:gd name="csY0" fmla="*/ 110510 h 491412"/>
                <a:gd name="csX1" fmla="*/ 154248 w 602085"/>
                <a:gd name="csY1" fmla="*/ 0 h 491412"/>
                <a:gd name="csX2" fmla="*/ 499797 w 602085"/>
                <a:gd name="csY2" fmla="*/ 80727 h 491412"/>
                <a:gd name="csX3" fmla="*/ 600074 w 602085"/>
                <a:gd name="csY3" fmla="*/ 222078 h 491412"/>
                <a:gd name="csX4" fmla="*/ 600475 w 602085"/>
                <a:gd name="csY4" fmla="*/ 464343 h 491412"/>
                <a:gd name="csX5" fmla="*/ 602085 w 602085"/>
                <a:gd name="csY5" fmla="*/ 474371 h 491412"/>
                <a:gd name="csX6" fmla="*/ 540036 w 602085"/>
                <a:gd name="csY6" fmla="*/ 488383 h 491412"/>
                <a:gd name="csX7" fmla="*/ 490859 w 602085"/>
                <a:gd name="csY7" fmla="*/ 448033 h 491412"/>
                <a:gd name="csX8" fmla="*/ 491259 w 602085"/>
                <a:gd name="csY8" fmla="*/ 447479 h 491412"/>
                <a:gd name="csX9" fmla="*/ 490442 w 602085"/>
                <a:gd name="csY9" fmla="*/ 447285 h 491412"/>
                <a:gd name="csX10" fmla="*/ 490173 w 602085"/>
                <a:gd name="csY10" fmla="*/ 278907 h 491412"/>
                <a:gd name="csX11" fmla="*/ 422237 w 602085"/>
                <a:gd name="csY11" fmla="*/ 179829 h 491412"/>
                <a:gd name="csX12" fmla="*/ 151030 w 602085"/>
                <a:gd name="csY12" fmla="*/ 113230 h 491412"/>
                <a:gd name="csX13" fmla="*/ 140706 w 602085"/>
                <a:gd name="csY13" fmla="*/ 111644 h 491412"/>
                <a:gd name="csX14" fmla="*/ 113143 w 602085"/>
                <a:gd name="csY14" fmla="*/ 117998 h 491412"/>
                <a:gd name="csX15" fmla="*/ 83358 w 602085"/>
                <a:gd name="csY15" fmla="*/ 179007 h 491412"/>
                <a:gd name="csX16" fmla="*/ 83633 w 602085"/>
                <a:gd name="csY16" fmla="*/ 350518 h 491412"/>
                <a:gd name="csX17" fmla="*/ 84908 w 602085"/>
                <a:gd name="csY17" fmla="*/ 353313 h 491412"/>
                <a:gd name="csX18" fmla="*/ 37932 w 602085"/>
                <a:gd name="csY18" fmla="*/ 365682 h 491412"/>
                <a:gd name="csX19" fmla="*/ 1490 w 602085"/>
                <a:gd name="csY19" fmla="*/ 333561 h 491412"/>
                <a:gd name="csX20" fmla="*/ 3724 w 602085"/>
                <a:gd name="csY20" fmla="*/ 331762 h 491412"/>
                <a:gd name="csX21" fmla="*/ 7 w 602085"/>
                <a:gd name="csY21" fmla="*/ 330880 h 491412"/>
                <a:gd name="csX22" fmla="*/ 1972 w 602085"/>
                <a:gd name="csY22" fmla="*/ 110510 h 491412"/>
                <a:gd name="csX0" fmla="*/ 2639 w 602752"/>
                <a:gd name="csY0" fmla="*/ 110510 h 491412"/>
                <a:gd name="csX1" fmla="*/ 154915 w 602752"/>
                <a:gd name="csY1" fmla="*/ 0 h 491412"/>
                <a:gd name="csX2" fmla="*/ 500464 w 602752"/>
                <a:gd name="csY2" fmla="*/ 80727 h 491412"/>
                <a:gd name="csX3" fmla="*/ 600741 w 602752"/>
                <a:gd name="csY3" fmla="*/ 222078 h 491412"/>
                <a:gd name="csX4" fmla="*/ 601142 w 602752"/>
                <a:gd name="csY4" fmla="*/ 464343 h 491412"/>
                <a:gd name="csX5" fmla="*/ 602752 w 602752"/>
                <a:gd name="csY5" fmla="*/ 474371 h 491412"/>
                <a:gd name="csX6" fmla="*/ 540703 w 602752"/>
                <a:gd name="csY6" fmla="*/ 488383 h 491412"/>
                <a:gd name="csX7" fmla="*/ 491526 w 602752"/>
                <a:gd name="csY7" fmla="*/ 448033 h 491412"/>
                <a:gd name="csX8" fmla="*/ 491926 w 602752"/>
                <a:gd name="csY8" fmla="*/ 447479 h 491412"/>
                <a:gd name="csX9" fmla="*/ 491109 w 602752"/>
                <a:gd name="csY9" fmla="*/ 447285 h 491412"/>
                <a:gd name="csX10" fmla="*/ 490840 w 602752"/>
                <a:gd name="csY10" fmla="*/ 278907 h 491412"/>
                <a:gd name="csX11" fmla="*/ 422904 w 602752"/>
                <a:gd name="csY11" fmla="*/ 179829 h 491412"/>
                <a:gd name="csX12" fmla="*/ 151697 w 602752"/>
                <a:gd name="csY12" fmla="*/ 113230 h 491412"/>
                <a:gd name="csX13" fmla="*/ 141373 w 602752"/>
                <a:gd name="csY13" fmla="*/ 111644 h 491412"/>
                <a:gd name="csX14" fmla="*/ 113810 w 602752"/>
                <a:gd name="csY14" fmla="*/ 117998 h 491412"/>
                <a:gd name="csX15" fmla="*/ 84025 w 602752"/>
                <a:gd name="csY15" fmla="*/ 179007 h 491412"/>
                <a:gd name="csX16" fmla="*/ 84300 w 602752"/>
                <a:gd name="csY16" fmla="*/ 350518 h 491412"/>
                <a:gd name="csX17" fmla="*/ 85575 w 602752"/>
                <a:gd name="csY17" fmla="*/ 353313 h 491412"/>
                <a:gd name="csX18" fmla="*/ 38599 w 602752"/>
                <a:gd name="csY18" fmla="*/ 365682 h 491412"/>
                <a:gd name="csX19" fmla="*/ 2157 w 602752"/>
                <a:gd name="csY19" fmla="*/ 333561 h 491412"/>
                <a:gd name="csX20" fmla="*/ 4391 w 602752"/>
                <a:gd name="csY20" fmla="*/ 331762 h 491412"/>
                <a:gd name="csX21" fmla="*/ 674 w 602752"/>
                <a:gd name="csY21" fmla="*/ 330880 h 491412"/>
                <a:gd name="csX22" fmla="*/ 2639 w 602752"/>
                <a:gd name="csY22" fmla="*/ 110510 h 491412"/>
                <a:gd name="csX0" fmla="*/ 2639 w 602752"/>
                <a:gd name="csY0" fmla="*/ 113350 h 494252"/>
                <a:gd name="csX1" fmla="*/ 154915 w 602752"/>
                <a:gd name="csY1" fmla="*/ 2840 h 494252"/>
                <a:gd name="csX2" fmla="*/ 500464 w 602752"/>
                <a:gd name="csY2" fmla="*/ 83567 h 494252"/>
                <a:gd name="csX3" fmla="*/ 600741 w 602752"/>
                <a:gd name="csY3" fmla="*/ 224918 h 494252"/>
                <a:gd name="csX4" fmla="*/ 601142 w 602752"/>
                <a:gd name="csY4" fmla="*/ 467183 h 494252"/>
                <a:gd name="csX5" fmla="*/ 602752 w 602752"/>
                <a:gd name="csY5" fmla="*/ 477211 h 494252"/>
                <a:gd name="csX6" fmla="*/ 540703 w 602752"/>
                <a:gd name="csY6" fmla="*/ 491223 h 494252"/>
                <a:gd name="csX7" fmla="*/ 491526 w 602752"/>
                <a:gd name="csY7" fmla="*/ 450873 h 494252"/>
                <a:gd name="csX8" fmla="*/ 491926 w 602752"/>
                <a:gd name="csY8" fmla="*/ 450319 h 494252"/>
                <a:gd name="csX9" fmla="*/ 491109 w 602752"/>
                <a:gd name="csY9" fmla="*/ 450125 h 494252"/>
                <a:gd name="csX10" fmla="*/ 490840 w 602752"/>
                <a:gd name="csY10" fmla="*/ 281747 h 494252"/>
                <a:gd name="csX11" fmla="*/ 422904 w 602752"/>
                <a:gd name="csY11" fmla="*/ 182669 h 494252"/>
                <a:gd name="csX12" fmla="*/ 151697 w 602752"/>
                <a:gd name="csY12" fmla="*/ 116070 h 494252"/>
                <a:gd name="csX13" fmla="*/ 141373 w 602752"/>
                <a:gd name="csY13" fmla="*/ 114484 h 494252"/>
                <a:gd name="csX14" fmla="*/ 113810 w 602752"/>
                <a:gd name="csY14" fmla="*/ 120838 h 494252"/>
                <a:gd name="csX15" fmla="*/ 84025 w 602752"/>
                <a:gd name="csY15" fmla="*/ 181847 h 494252"/>
                <a:gd name="csX16" fmla="*/ 84300 w 602752"/>
                <a:gd name="csY16" fmla="*/ 353358 h 494252"/>
                <a:gd name="csX17" fmla="*/ 85575 w 602752"/>
                <a:gd name="csY17" fmla="*/ 356153 h 494252"/>
                <a:gd name="csX18" fmla="*/ 38599 w 602752"/>
                <a:gd name="csY18" fmla="*/ 368522 h 494252"/>
                <a:gd name="csX19" fmla="*/ 2157 w 602752"/>
                <a:gd name="csY19" fmla="*/ 336401 h 494252"/>
                <a:gd name="csX20" fmla="*/ 4391 w 602752"/>
                <a:gd name="csY20" fmla="*/ 334602 h 494252"/>
                <a:gd name="csX21" fmla="*/ 674 w 602752"/>
                <a:gd name="csY21" fmla="*/ 333720 h 494252"/>
                <a:gd name="csX22" fmla="*/ 2639 w 602752"/>
                <a:gd name="csY22" fmla="*/ 113350 h 494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602752" h="494252">
                  <a:moveTo>
                    <a:pt x="2639" y="113350"/>
                  </a:moveTo>
                  <a:cubicBezTo>
                    <a:pt x="6915" y="43916"/>
                    <a:pt x="62419" y="-13627"/>
                    <a:pt x="154915" y="2840"/>
                  </a:cubicBezTo>
                  <a:cubicBezTo>
                    <a:pt x="247411" y="19307"/>
                    <a:pt x="385281" y="56658"/>
                    <a:pt x="500464" y="83567"/>
                  </a:cubicBezTo>
                  <a:cubicBezTo>
                    <a:pt x="555738" y="96686"/>
                    <a:pt x="600634" y="159972"/>
                    <a:pt x="600741" y="224918"/>
                  </a:cubicBezTo>
                  <a:cubicBezTo>
                    <a:pt x="600875" y="305673"/>
                    <a:pt x="601008" y="386428"/>
                    <a:pt x="601142" y="467183"/>
                  </a:cubicBezTo>
                  <a:lnTo>
                    <a:pt x="602752" y="477211"/>
                  </a:lnTo>
                  <a:cubicBezTo>
                    <a:pt x="599198" y="492223"/>
                    <a:pt x="571417" y="498496"/>
                    <a:pt x="540703" y="491223"/>
                  </a:cubicBezTo>
                  <a:cubicBezTo>
                    <a:pt x="509988" y="483950"/>
                    <a:pt x="487971" y="465885"/>
                    <a:pt x="491526" y="450873"/>
                  </a:cubicBezTo>
                  <a:lnTo>
                    <a:pt x="491926" y="450319"/>
                  </a:lnTo>
                  <a:lnTo>
                    <a:pt x="491109" y="450125"/>
                  </a:lnTo>
                  <a:cubicBezTo>
                    <a:pt x="491019" y="393999"/>
                    <a:pt x="490930" y="337873"/>
                    <a:pt x="490840" y="281747"/>
                  </a:cubicBezTo>
                  <a:cubicBezTo>
                    <a:pt x="490767" y="236224"/>
                    <a:pt x="460351" y="191865"/>
                    <a:pt x="422904" y="182669"/>
                  </a:cubicBezTo>
                  <a:lnTo>
                    <a:pt x="151697" y="116070"/>
                  </a:lnTo>
                  <a:cubicBezTo>
                    <a:pt x="148186" y="115208"/>
                    <a:pt x="144738" y="114685"/>
                    <a:pt x="141373" y="114484"/>
                  </a:cubicBezTo>
                  <a:cubicBezTo>
                    <a:pt x="131275" y="113879"/>
                    <a:pt x="121915" y="116165"/>
                    <a:pt x="113810" y="120838"/>
                  </a:cubicBezTo>
                  <a:cubicBezTo>
                    <a:pt x="95797" y="131221"/>
                    <a:pt x="83980" y="153394"/>
                    <a:pt x="84025" y="181847"/>
                  </a:cubicBezTo>
                  <a:cubicBezTo>
                    <a:pt x="84117" y="239017"/>
                    <a:pt x="84208" y="296188"/>
                    <a:pt x="84300" y="353358"/>
                  </a:cubicBezTo>
                  <a:lnTo>
                    <a:pt x="85575" y="356153"/>
                  </a:lnTo>
                  <a:cubicBezTo>
                    <a:pt x="82666" y="368439"/>
                    <a:pt x="61634" y="373976"/>
                    <a:pt x="38599" y="368522"/>
                  </a:cubicBezTo>
                  <a:cubicBezTo>
                    <a:pt x="15564" y="363067"/>
                    <a:pt x="-752" y="348686"/>
                    <a:pt x="2157" y="336401"/>
                  </a:cubicBezTo>
                  <a:lnTo>
                    <a:pt x="4391" y="334602"/>
                  </a:lnTo>
                  <a:lnTo>
                    <a:pt x="674" y="333720"/>
                  </a:lnTo>
                  <a:cubicBezTo>
                    <a:pt x="535" y="249945"/>
                    <a:pt x="-1637" y="182784"/>
                    <a:pt x="2639" y="11335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97D8DB52-07B6-5550-559B-2622C9A1F2FF}"/>
                </a:ext>
              </a:extLst>
            </p:cNvPr>
            <p:cNvSpPr/>
            <p:nvPr/>
          </p:nvSpPr>
          <p:spPr>
            <a:xfrm>
              <a:off x="2911697" y="3149991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1F74EC86-7987-249E-092B-08283518FE90}"/>
                </a:ext>
              </a:extLst>
            </p:cNvPr>
            <p:cNvSpPr/>
            <p:nvPr/>
          </p:nvSpPr>
          <p:spPr>
            <a:xfrm>
              <a:off x="3838782" y="3363351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5D40F53-D95F-3323-9215-7299F53B11FB}"/>
                </a:ext>
              </a:extLst>
            </p:cNvPr>
            <p:cNvSpPr/>
            <p:nvPr/>
          </p:nvSpPr>
          <p:spPr>
            <a:xfrm>
              <a:off x="4405754" y="3068234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4721579-337D-443A-D860-7E025E9EEFD6}"/>
                </a:ext>
              </a:extLst>
            </p:cNvPr>
            <p:cNvSpPr/>
            <p:nvPr/>
          </p:nvSpPr>
          <p:spPr>
            <a:xfrm>
              <a:off x="2744085" y="362232"/>
              <a:ext cx="1934726" cy="3106618"/>
            </a:xfrm>
            <a:custGeom>
              <a:avLst/>
              <a:gdLst>
                <a:gd name="csX0" fmla="*/ 596461 w 1934726"/>
                <a:gd name="csY0" fmla="*/ 353 h 3106618"/>
                <a:gd name="csX1" fmla="*/ 635903 w 1934726"/>
                <a:gd name="csY1" fmla="*/ 6208 h 3106618"/>
                <a:gd name="csX2" fmla="*/ 1672007 w 1934726"/>
                <a:gd name="csY2" fmla="*/ 252128 h 3106618"/>
                <a:gd name="csX3" fmla="*/ 1931546 w 1934726"/>
                <a:gd name="csY3" fmla="*/ 617973 h 3106618"/>
                <a:gd name="csX4" fmla="*/ 1934726 w 1934726"/>
                <a:gd name="csY4" fmla="*/ 2538215 h 3106618"/>
                <a:gd name="csX5" fmla="*/ 1859213 w 1934726"/>
                <a:gd name="csY5" fmla="*/ 2735424 h 3106618"/>
                <a:gd name="csX6" fmla="*/ 1847959 w 1934726"/>
                <a:gd name="csY6" fmla="*/ 2743676 h 3106618"/>
                <a:gd name="csX7" fmla="*/ 1851382 w 1934726"/>
                <a:gd name="csY7" fmla="*/ 2747743 h 3106618"/>
                <a:gd name="csX8" fmla="*/ 1473568 w 1934726"/>
                <a:gd name="csY8" fmla="*/ 3065742 h 3106618"/>
                <a:gd name="csX9" fmla="*/ 1470999 w 1934726"/>
                <a:gd name="csY9" fmla="*/ 3062688 h 3106618"/>
                <a:gd name="csX10" fmla="*/ 1443569 w 1934726"/>
                <a:gd name="csY10" fmla="*/ 3082805 h 3106618"/>
                <a:gd name="csX11" fmla="*/ 1298826 w 1934726"/>
                <a:gd name="csY11" fmla="*/ 3100410 h 3106618"/>
                <a:gd name="csX12" fmla="*/ 262718 w 1934726"/>
                <a:gd name="csY12" fmla="*/ 2854491 h 3106618"/>
                <a:gd name="csX13" fmla="*/ 3180 w 1934726"/>
                <a:gd name="csY13" fmla="*/ 2488647 h 3106618"/>
                <a:gd name="csX14" fmla="*/ 0 w 1934726"/>
                <a:gd name="csY14" fmla="*/ 568405 h 3106618"/>
                <a:gd name="csX15" fmla="*/ 66955 w 1934726"/>
                <a:gd name="csY15" fmla="*/ 379729 h 3106618"/>
                <a:gd name="csX16" fmla="*/ 81912 w 1934726"/>
                <a:gd name="csY16" fmla="*/ 368039 h 3106618"/>
                <a:gd name="csX17" fmla="*/ 81193 w 1934726"/>
                <a:gd name="csY17" fmla="*/ 367185 h 3106618"/>
                <a:gd name="csX18" fmla="*/ 442377 w 1934726"/>
                <a:gd name="csY18" fmla="*/ 63184 h 3106618"/>
                <a:gd name="csX19" fmla="*/ 444327 w 1934726"/>
                <a:gd name="csY19" fmla="*/ 60414 h 3106618"/>
                <a:gd name="csX20" fmla="*/ 491161 w 1934726"/>
                <a:gd name="csY20" fmla="*/ 23815 h 3106618"/>
                <a:gd name="csX21" fmla="*/ 596461 w 1934726"/>
                <a:gd name="csY21" fmla="*/ 353 h 31066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934726" h="3106618">
                  <a:moveTo>
                    <a:pt x="596461" y="353"/>
                  </a:moveTo>
                  <a:cubicBezTo>
                    <a:pt x="609320" y="1097"/>
                    <a:pt x="622492" y="3026"/>
                    <a:pt x="635903" y="6208"/>
                  </a:cubicBezTo>
                  <a:lnTo>
                    <a:pt x="1672007" y="252128"/>
                  </a:lnTo>
                  <a:cubicBezTo>
                    <a:pt x="1815068" y="286082"/>
                    <a:pt x="1931268" y="449877"/>
                    <a:pt x="1931546" y="617973"/>
                  </a:cubicBezTo>
                  <a:lnTo>
                    <a:pt x="1934726" y="2538215"/>
                  </a:lnTo>
                  <a:cubicBezTo>
                    <a:pt x="1934865" y="2622262"/>
                    <a:pt x="1905997" y="2691472"/>
                    <a:pt x="1859213" y="2735424"/>
                  </a:cubicBezTo>
                  <a:lnTo>
                    <a:pt x="1847959" y="2743676"/>
                  </a:lnTo>
                  <a:lnTo>
                    <a:pt x="1851382" y="2747743"/>
                  </a:lnTo>
                  <a:lnTo>
                    <a:pt x="1473568" y="3065742"/>
                  </a:lnTo>
                  <a:lnTo>
                    <a:pt x="1470999" y="3062688"/>
                  </a:lnTo>
                  <a:lnTo>
                    <a:pt x="1443569" y="3082805"/>
                  </a:lnTo>
                  <a:cubicBezTo>
                    <a:pt x="1402281" y="3105810"/>
                    <a:pt x="1352474" y="3113143"/>
                    <a:pt x="1298826" y="3100410"/>
                  </a:cubicBezTo>
                  <a:lnTo>
                    <a:pt x="262718" y="2854491"/>
                  </a:lnTo>
                  <a:cubicBezTo>
                    <a:pt x="119657" y="2820537"/>
                    <a:pt x="3459" y="2656741"/>
                    <a:pt x="3180" y="2488647"/>
                  </a:cubicBezTo>
                  <a:lnTo>
                    <a:pt x="0" y="568405"/>
                  </a:lnTo>
                  <a:cubicBezTo>
                    <a:pt x="-129" y="489610"/>
                    <a:pt x="25235" y="423856"/>
                    <a:pt x="66955" y="379729"/>
                  </a:cubicBezTo>
                  <a:lnTo>
                    <a:pt x="81912" y="368039"/>
                  </a:lnTo>
                  <a:lnTo>
                    <a:pt x="81193" y="367185"/>
                  </a:lnTo>
                  <a:lnTo>
                    <a:pt x="442377" y="63184"/>
                  </a:lnTo>
                  <a:lnTo>
                    <a:pt x="444327" y="60414"/>
                  </a:lnTo>
                  <a:cubicBezTo>
                    <a:pt x="458233" y="45706"/>
                    <a:pt x="473958" y="33400"/>
                    <a:pt x="491161" y="23815"/>
                  </a:cubicBezTo>
                  <a:cubicBezTo>
                    <a:pt x="522126" y="6560"/>
                    <a:pt x="557885" y="-1879"/>
                    <a:pt x="596461" y="3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E206A4B-34F5-45D0-CE16-25D29774136B}"/>
                </a:ext>
              </a:extLst>
            </p:cNvPr>
            <p:cNvSpPr/>
            <p:nvPr/>
          </p:nvSpPr>
          <p:spPr>
            <a:xfrm>
              <a:off x="2809876" y="983461"/>
              <a:ext cx="1327349" cy="2344562"/>
            </a:xfrm>
            <a:custGeom>
              <a:avLst/>
              <a:gdLst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95707 w 1327349"/>
                <a:gd name="csY7" fmla="*/ 2329436 h 2335872"/>
                <a:gd name="csX8" fmla="*/ 1016804 w 1327349"/>
                <a:gd name="csY8" fmla="*/ 2329426 h 2335872"/>
                <a:gd name="csX9" fmla="*/ 205673 w 1327349"/>
                <a:gd name="csY9" fmla="*/ 2136904 h 2335872"/>
                <a:gd name="csX10" fmla="*/ 2489 w 1327349"/>
                <a:gd name="csY10" fmla="*/ 1850497 h 2335872"/>
                <a:gd name="csX11" fmla="*/ 0 w 1327349"/>
                <a:gd name="csY11" fmla="*/ 347208 h 2335872"/>
                <a:gd name="csX12" fmla="*/ 6285 w 1327349"/>
                <a:gd name="csY12" fmla="*/ 289174 h 2335872"/>
                <a:gd name="csX13" fmla="*/ 22284 w 1327349"/>
                <a:gd name="csY13" fmla="*/ 244975 h 2335872"/>
                <a:gd name="csX14" fmla="*/ 22224 w 1327349"/>
                <a:gd name="csY14" fmla="*/ 208748 h 2335872"/>
                <a:gd name="csX15" fmla="*/ 117583 w 1327349"/>
                <a:gd name="csY15" fmla="*/ 19958 h 2335872"/>
                <a:gd name="csX16" fmla="*/ 205828 w 1327349"/>
                <a:gd name="csY16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95707 w 1327349"/>
                <a:gd name="csY7" fmla="*/ 2329436 h 2335872"/>
                <a:gd name="csX8" fmla="*/ 1016804 w 1327349"/>
                <a:gd name="csY8" fmla="*/ 2329426 h 2335872"/>
                <a:gd name="csX9" fmla="*/ 205673 w 1327349"/>
                <a:gd name="csY9" fmla="*/ 2136904 h 2335872"/>
                <a:gd name="csX10" fmla="*/ 2489 w 1327349"/>
                <a:gd name="csY10" fmla="*/ 1850497 h 2335872"/>
                <a:gd name="csX11" fmla="*/ 0 w 1327349"/>
                <a:gd name="csY11" fmla="*/ 347208 h 2335872"/>
                <a:gd name="csX12" fmla="*/ 6285 w 1327349"/>
                <a:gd name="csY12" fmla="*/ 289174 h 2335872"/>
                <a:gd name="csX13" fmla="*/ 22224 w 1327349"/>
                <a:gd name="csY13" fmla="*/ 208748 h 2335872"/>
                <a:gd name="csX14" fmla="*/ 117583 w 1327349"/>
                <a:gd name="csY14" fmla="*/ 19958 h 2335872"/>
                <a:gd name="csX15" fmla="*/ 205828 w 1327349"/>
                <a:gd name="csY15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16804 w 1327349"/>
                <a:gd name="csY7" fmla="*/ 2329426 h 2335872"/>
                <a:gd name="csX8" fmla="*/ 205673 w 1327349"/>
                <a:gd name="csY8" fmla="*/ 2136904 h 2335872"/>
                <a:gd name="csX9" fmla="*/ 2489 w 1327349"/>
                <a:gd name="csY9" fmla="*/ 1850497 h 2335872"/>
                <a:gd name="csX10" fmla="*/ 0 w 1327349"/>
                <a:gd name="csY10" fmla="*/ 347208 h 2335872"/>
                <a:gd name="csX11" fmla="*/ 6285 w 1327349"/>
                <a:gd name="csY11" fmla="*/ 289174 h 2335872"/>
                <a:gd name="csX12" fmla="*/ 22224 w 1327349"/>
                <a:gd name="csY12" fmla="*/ 208748 h 2335872"/>
                <a:gd name="csX13" fmla="*/ 117583 w 1327349"/>
                <a:gd name="csY13" fmla="*/ 19958 h 2335872"/>
                <a:gd name="csX14" fmla="*/ 205828 w 1327349"/>
                <a:gd name="csY14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16804 w 1327349"/>
                <a:gd name="csY6" fmla="*/ 2329426 h 2335872"/>
                <a:gd name="csX7" fmla="*/ 205673 w 1327349"/>
                <a:gd name="csY7" fmla="*/ 2136904 h 2335872"/>
                <a:gd name="csX8" fmla="*/ 2489 w 1327349"/>
                <a:gd name="csY8" fmla="*/ 1850497 h 2335872"/>
                <a:gd name="csX9" fmla="*/ 0 w 1327349"/>
                <a:gd name="csY9" fmla="*/ 347208 h 2335872"/>
                <a:gd name="csX10" fmla="*/ 6285 w 1327349"/>
                <a:gd name="csY10" fmla="*/ 289174 h 2335872"/>
                <a:gd name="csX11" fmla="*/ 22224 w 1327349"/>
                <a:gd name="csY11" fmla="*/ 208748 h 2335872"/>
                <a:gd name="csX12" fmla="*/ 117583 w 1327349"/>
                <a:gd name="csY12" fmla="*/ 19958 h 2335872"/>
                <a:gd name="csX13" fmla="*/ 205828 w 1327349"/>
                <a:gd name="csY13" fmla="*/ 296 h 2335872"/>
                <a:gd name="csX0" fmla="*/ 205828 w 1327349"/>
                <a:gd name="csY0" fmla="*/ 296 h 2348086"/>
                <a:gd name="csX1" fmla="*/ 238882 w 1327349"/>
                <a:gd name="csY1" fmla="*/ 5203 h 2348086"/>
                <a:gd name="csX2" fmla="*/ 1107181 w 1327349"/>
                <a:gd name="csY2" fmla="*/ 211293 h 2348086"/>
                <a:gd name="csX3" fmla="*/ 1324684 w 1327349"/>
                <a:gd name="csY3" fmla="*/ 517886 h 2348086"/>
                <a:gd name="csX4" fmla="*/ 1327349 w 1327349"/>
                <a:gd name="csY4" fmla="*/ 2127126 h 2348086"/>
                <a:gd name="csX5" fmla="*/ 1107515 w 1327349"/>
                <a:gd name="csY5" fmla="*/ 2343370 h 2348086"/>
                <a:gd name="csX6" fmla="*/ 1016804 w 1327349"/>
                <a:gd name="csY6" fmla="*/ 2329426 h 2348086"/>
                <a:gd name="csX7" fmla="*/ 205673 w 1327349"/>
                <a:gd name="csY7" fmla="*/ 2136904 h 2348086"/>
                <a:gd name="csX8" fmla="*/ 2489 w 1327349"/>
                <a:gd name="csY8" fmla="*/ 1850497 h 2348086"/>
                <a:gd name="csX9" fmla="*/ 0 w 1327349"/>
                <a:gd name="csY9" fmla="*/ 347208 h 2348086"/>
                <a:gd name="csX10" fmla="*/ 6285 w 1327349"/>
                <a:gd name="csY10" fmla="*/ 289174 h 2348086"/>
                <a:gd name="csX11" fmla="*/ 22224 w 1327349"/>
                <a:gd name="csY11" fmla="*/ 208748 h 2348086"/>
                <a:gd name="csX12" fmla="*/ 117583 w 1327349"/>
                <a:gd name="csY12" fmla="*/ 19958 h 2348086"/>
                <a:gd name="csX13" fmla="*/ 205828 w 1327349"/>
                <a:gd name="csY13" fmla="*/ 296 h 2348086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22224 w 1327349"/>
                <a:gd name="csY11" fmla="*/ 208748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22224 w 1327349"/>
                <a:gd name="csY11" fmla="*/ 208748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26231 w 1327349"/>
                <a:gd name="csY2" fmla="*/ 220818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26231 w 1327349"/>
                <a:gd name="csY2" fmla="*/ 220818 h 2344562"/>
                <a:gd name="csX3" fmla="*/ 1324684 w 1327349"/>
                <a:gd name="csY3" fmla="*/ 49883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327349" h="2344562">
                  <a:moveTo>
                    <a:pt x="205828" y="296"/>
                  </a:moveTo>
                  <a:cubicBezTo>
                    <a:pt x="216604" y="919"/>
                    <a:pt x="227643" y="2536"/>
                    <a:pt x="238882" y="5203"/>
                  </a:cubicBezTo>
                  <a:lnTo>
                    <a:pt x="1126231" y="220818"/>
                  </a:lnTo>
                  <a:cubicBezTo>
                    <a:pt x="1246121" y="249274"/>
                    <a:pt x="1324451" y="357966"/>
                    <a:pt x="1324684" y="498836"/>
                  </a:cubicBezTo>
                  <a:cubicBezTo>
                    <a:pt x="1325572" y="1035249"/>
                    <a:pt x="1326461" y="1590713"/>
                    <a:pt x="1327349" y="2127126"/>
                  </a:cubicBezTo>
                  <a:cubicBezTo>
                    <a:pt x="1327582" y="2267996"/>
                    <a:pt x="1186131" y="2355951"/>
                    <a:pt x="1107515" y="2343370"/>
                  </a:cubicBezTo>
                  <a:lnTo>
                    <a:pt x="1016804" y="2329426"/>
                  </a:lnTo>
                  <a:lnTo>
                    <a:pt x="205673" y="2136904"/>
                  </a:lnTo>
                  <a:cubicBezTo>
                    <a:pt x="93675" y="2110322"/>
                    <a:pt x="2706" y="1982092"/>
                    <a:pt x="2489" y="1850497"/>
                  </a:cubicBezTo>
                  <a:cubicBezTo>
                    <a:pt x="1659" y="1349401"/>
                    <a:pt x="830" y="848304"/>
                    <a:pt x="0" y="347208"/>
                  </a:cubicBezTo>
                  <a:cubicBezTo>
                    <a:pt x="-34" y="326646"/>
                    <a:pt x="2149" y="307218"/>
                    <a:pt x="6285" y="289174"/>
                  </a:cubicBezTo>
                  <a:cubicBezTo>
                    <a:pt x="11598" y="262365"/>
                    <a:pt x="4211" y="235557"/>
                    <a:pt x="9524" y="192873"/>
                  </a:cubicBezTo>
                  <a:cubicBezTo>
                    <a:pt x="14837" y="150189"/>
                    <a:pt x="21814" y="58439"/>
                    <a:pt x="117583" y="19958"/>
                  </a:cubicBezTo>
                  <a:cubicBezTo>
                    <a:pt x="143533" y="5498"/>
                    <a:pt x="173500" y="-1574"/>
                    <a:pt x="205828" y="29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C9CEA28-C60D-FD13-81BF-4EE6C20EE8CB}"/>
                </a:ext>
              </a:extLst>
            </p:cNvPr>
            <p:cNvSpPr/>
            <p:nvPr/>
          </p:nvSpPr>
          <p:spPr>
            <a:xfrm>
              <a:off x="3058412" y="468696"/>
              <a:ext cx="1455564" cy="2778386"/>
            </a:xfrm>
            <a:custGeom>
              <a:avLst/>
              <a:gdLst>
                <a:gd name="csX0" fmla="*/ 61047 w 1448959"/>
                <a:gd name="csY0" fmla="*/ 0 h 2755757"/>
                <a:gd name="csX1" fmla="*/ 1144386 w 1448959"/>
                <a:gd name="csY1" fmla="*/ 257131 h 2755757"/>
                <a:gd name="csX2" fmla="*/ 1445612 w 1448959"/>
                <a:gd name="csY2" fmla="*/ 681739 h 2755757"/>
                <a:gd name="csX3" fmla="*/ 1448959 w 1448959"/>
                <a:gd name="csY3" fmla="*/ 2702313 h 2755757"/>
                <a:gd name="csX4" fmla="*/ 1385463 w 1448959"/>
                <a:gd name="csY4" fmla="*/ 2755757 h 2755757"/>
                <a:gd name="csX5" fmla="*/ 1382112 w 1448959"/>
                <a:gd name="csY5" fmla="*/ 732539 h 2755757"/>
                <a:gd name="csX6" fmla="*/ 1080886 w 1448959"/>
                <a:gd name="csY6" fmla="*/ 307931 h 2755757"/>
                <a:gd name="csX7" fmla="*/ 0 w 1448959"/>
                <a:gd name="csY7" fmla="*/ 51382 h 2755757"/>
                <a:gd name="csX0" fmla="*/ 61047 w 1448959"/>
                <a:gd name="csY0" fmla="*/ 0 h 2755757"/>
                <a:gd name="csX1" fmla="*/ 1144386 w 1448959"/>
                <a:gd name="csY1" fmla="*/ 257131 h 2755757"/>
                <a:gd name="csX2" fmla="*/ 1445612 w 1448959"/>
                <a:gd name="csY2" fmla="*/ 681739 h 2755757"/>
                <a:gd name="csX3" fmla="*/ 1448959 w 1448959"/>
                <a:gd name="csY3" fmla="*/ 2702313 h 2755757"/>
                <a:gd name="csX4" fmla="*/ 1385463 w 1448959"/>
                <a:gd name="csY4" fmla="*/ 2755757 h 2755757"/>
                <a:gd name="csX5" fmla="*/ 1382112 w 1448959"/>
                <a:gd name="csY5" fmla="*/ 732539 h 2755757"/>
                <a:gd name="csX6" fmla="*/ 1080886 w 1448959"/>
                <a:gd name="csY6" fmla="*/ 307931 h 2755757"/>
                <a:gd name="csX7" fmla="*/ 0 w 1448959"/>
                <a:gd name="csY7" fmla="*/ 51382 h 2755757"/>
                <a:gd name="csX8" fmla="*/ 6797 w 1448959"/>
                <a:gd name="csY8" fmla="*/ 14511 h 2755757"/>
                <a:gd name="csX9" fmla="*/ 61047 w 1448959"/>
                <a:gd name="csY9" fmla="*/ 0 h 2755757"/>
                <a:gd name="csX0" fmla="*/ 61047 w 1448959"/>
                <a:gd name="csY0" fmla="*/ 778 h 2756535"/>
                <a:gd name="csX1" fmla="*/ 1144386 w 1448959"/>
                <a:gd name="csY1" fmla="*/ 257909 h 2756535"/>
                <a:gd name="csX2" fmla="*/ 1445612 w 1448959"/>
                <a:gd name="csY2" fmla="*/ 682517 h 2756535"/>
                <a:gd name="csX3" fmla="*/ 1448959 w 1448959"/>
                <a:gd name="csY3" fmla="*/ 2703091 h 2756535"/>
                <a:gd name="csX4" fmla="*/ 1385463 w 1448959"/>
                <a:gd name="csY4" fmla="*/ 2756535 h 2756535"/>
                <a:gd name="csX5" fmla="*/ 1382112 w 1448959"/>
                <a:gd name="csY5" fmla="*/ 733317 h 2756535"/>
                <a:gd name="csX6" fmla="*/ 1080886 w 1448959"/>
                <a:gd name="csY6" fmla="*/ 308709 h 2756535"/>
                <a:gd name="csX7" fmla="*/ 0 w 1448959"/>
                <a:gd name="csY7" fmla="*/ 52160 h 2756535"/>
                <a:gd name="csX8" fmla="*/ 6797 w 1448959"/>
                <a:gd name="csY8" fmla="*/ 15289 h 2756535"/>
                <a:gd name="csX9" fmla="*/ 61047 w 1448959"/>
                <a:gd name="csY9" fmla="*/ 778 h 2756535"/>
                <a:gd name="csX0" fmla="*/ 135534 w 1523446"/>
                <a:gd name="csY0" fmla="*/ 25971 h 2781728"/>
                <a:gd name="csX1" fmla="*/ 1218873 w 1523446"/>
                <a:gd name="csY1" fmla="*/ 283102 h 2781728"/>
                <a:gd name="csX2" fmla="*/ 1520099 w 1523446"/>
                <a:gd name="csY2" fmla="*/ 707710 h 2781728"/>
                <a:gd name="csX3" fmla="*/ 1523446 w 1523446"/>
                <a:gd name="csY3" fmla="*/ 2728284 h 2781728"/>
                <a:gd name="csX4" fmla="*/ 1459950 w 1523446"/>
                <a:gd name="csY4" fmla="*/ 2781728 h 2781728"/>
                <a:gd name="csX5" fmla="*/ 1456599 w 1523446"/>
                <a:gd name="csY5" fmla="*/ 758510 h 2781728"/>
                <a:gd name="csX6" fmla="*/ 1155373 w 1523446"/>
                <a:gd name="csY6" fmla="*/ 333902 h 2781728"/>
                <a:gd name="csX7" fmla="*/ 74487 w 1523446"/>
                <a:gd name="csY7" fmla="*/ 77353 h 2781728"/>
                <a:gd name="csX8" fmla="*/ 321 w 1523446"/>
                <a:gd name="csY8" fmla="*/ 2382 h 2781728"/>
                <a:gd name="csX9" fmla="*/ 135534 w 1523446"/>
                <a:gd name="csY9" fmla="*/ 25971 h 2781728"/>
                <a:gd name="csX0" fmla="*/ 139952 w 1527864"/>
                <a:gd name="csY0" fmla="*/ 32203 h 2787960"/>
                <a:gd name="csX1" fmla="*/ 1223291 w 1527864"/>
                <a:gd name="csY1" fmla="*/ 289334 h 2787960"/>
                <a:gd name="csX2" fmla="*/ 1524517 w 1527864"/>
                <a:gd name="csY2" fmla="*/ 713942 h 2787960"/>
                <a:gd name="csX3" fmla="*/ 1527864 w 1527864"/>
                <a:gd name="csY3" fmla="*/ 2734516 h 2787960"/>
                <a:gd name="csX4" fmla="*/ 1464368 w 1527864"/>
                <a:gd name="csY4" fmla="*/ 2787960 h 2787960"/>
                <a:gd name="csX5" fmla="*/ 1461017 w 1527864"/>
                <a:gd name="csY5" fmla="*/ 764742 h 2787960"/>
                <a:gd name="csX6" fmla="*/ 1159791 w 1527864"/>
                <a:gd name="csY6" fmla="*/ 340134 h 2787960"/>
                <a:gd name="csX7" fmla="*/ 78905 w 1527864"/>
                <a:gd name="csY7" fmla="*/ 83585 h 2787960"/>
                <a:gd name="csX8" fmla="*/ 4739 w 1527864"/>
                <a:gd name="csY8" fmla="*/ 8614 h 2787960"/>
                <a:gd name="csX9" fmla="*/ 139952 w 1527864"/>
                <a:gd name="csY9" fmla="*/ 32203 h 2787960"/>
                <a:gd name="csX0" fmla="*/ 138715 w 1526627"/>
                <a:gd name="csY0" fmla="*/ 28486 h 2784243"/>
                <a:gd name="csX1" fmla="*/ 1222054 w 1526627"/>
                <a:gd name="csY1" fmla="*/ 285617 h 2784243"/>
                <a:gd name="csX2" fmla="*/ 1523280 w 1526627"/>
                <a:gd name="csY2" fmla="*/ 710225 h 2784243"/>
                <a:gd name="csX3" fmla="*/ 1526627 w 1526627"/>
                <a:gd name="csY3" fmla="*/ 2730799 h 2784243"/>
                <a:gd name="csX4" fmla="*/ 1463131 w 1526627"/>
                <a:gd name="csY4" fmla="*/ 2784243 h 2784243"/>
                <a:gd name="csX5" fmla="*/ 1459780 w 1526627"/>
                <a:gd name="csY5" fmla="*/ 761025 h 2784243"/>
                <a:gd name="csX6" fmla="*/ 1158554 w 1526627"/>
                <a:gd name="csY6" fmla="*/ 336417 h 2784243"/>
                <a:gd name="csX7" fmla="*/ 77668 w 1526627"/>
                <a:gd name="csY7" fmla="*/ 79868 h 2784243"/>
                <a:gd name="csX8" fmla="*/ 3502 w 1526627"/>
                <a:gd name="csY8" fmla="*/ 4897 h 2784243"/>
                <a:gd name="csX9" fmla="*/ 138715 w 1526627"/>
                <a:gd name="csY9" fmla="*/ 28486 h 2784243"/>
                <a:gd name="csX0" fmla="*/ 68706 w 1456618"/>
                <a:gd name="csY0" fmla="*/ 3246 h 2759003"/>
                <a:gd name="csX1" fmla="*/ 1152045 w 1456618"/>
                <a:gd name="csY1" fmla="*/ 260377 h 2759003"/>
                <a:gd name="csX2" fmla="*/ 1453271 w 1456618"/>
                <a:gd name="csY2" fmla="*/ 684985 h 2759003"/>
                <a:gd name="csX3" fmla="*/ 1456618 w 1456618"/>
                <a:gd name="csY3" fmla="*/ 2705559 h 2759003"/>
                <a:gd name="csX4" fmla="*/ 1393122 w 1456618"/>
                <a:gd name="csY4" fmla="*/ 2759003 h 2759003"/>
                <a:gd name="csX5" fmla="*/ 1389771 w 1456618"/>
                <a:gd name="csY5" fmla="*/ 735785 h 2759003"/>
                <a:gd name="csX6" fmla="*/ 1088545 w 1456618"/>
                <a:gd name="csY6" fmla="*/ 311177 h 2759003"/>
                <a:gd name="csX7" fmla="*/ 7659 w 1456618"/>
                <a:gd name="csY7" fmla="*/ 54628 h 2759003"/>
                <a:gd name="csX8" fmla="*/ 9693 w 1456618"/>
                <a:gd name="csY8" fmla="*/ 12994 h 2759003"/>
                <a:gd name="csX9" fmla="*/ 68706 w 1456618"/>
                <a:gd name="csY9" fmla="*/ 3246 h 2759003"/>
                <a:gd name="csX0" fmla="*/ 67652 w 1455564"/>
                <a:gd name="csY0" fmla="*/ 4949 h 2760706"/>
                <a:gd name="csX1" fmla="*/ 1150991 w 1455564"/>
                <a:gd name="csY1" fmla="*/ 262080 h 2760706"/>
                <a:gd name="csX2" fmla="*/ 1452217 w 1455564"/>
                <a:gd name="csY2" fmla="*/ 686688 h 2760706"/>
                <a:gd name="csX3" fmla="*/ 1455564 w 1455564"/>
                <a:gd name="csY3" fmla="*/ 2707262 h 2760706"/>
                <a:gd name="csX4" fmla="*/ 1392068 w 1455564"/>
                <a:gd name="csY4" fmla="*/ 2760706 h 2760706"/>
                <a:gd name="csX5" fmla="*/ 1388717 w 1455564"/>
                <a:gd name="csY5" fmla="*/ 737488 h 2760706"/>
                <a:gd name="csX6" fmla="*/ 1087491 w 1455564"/>
                <a:gd name="csY6" fmla="*/ 312880 h 2760706"/>
                <a:gd name="csX7" fmla="*/ 6605 w 1455564"/>
                <a:gd name="csY7" fmla="*/ 56331 h 2760706"/>
                <a:gd name="csX8" fmla="*/ 8639 w 1455564"/>
                <a:gd name="csY8" fmla="*/ 14697 h 2760706"/>
                <a:gd name="csX9" fmla="*/ 67652 w 1455564"/>
                <a:gd name="csY9" fmla="*/ 4949 h 2760706"/>
                <a:gd name="csX0" fmla="*/ 67652 w 1459464"/>
                <a:gd name="csY0" fmla="*/ 4949 h 2838860"/>
                <a:gd name="csX1" fmla="*/ 1150991 w 1459464"/>
                <a:gd name="csY1" fmla="*/ 262080 h 2838860"/>
                <a:gd name="csX2" fmla="*/ 1452217 w 1459464"/>
                <a:gd name="csY2" fmla="*/ 686688 h 2838860"/>
                <a:gd name="csX3" fmla="*/ 1455564 w 1459464"/>
                <a:gd name="csY3" fmla="*/ 2707262 h 2838860"/>
                <a:gd name="csX4" fmla="*/ 1456438 w 1459464"/>
                <a:gd name="csY4" fmla="*/ 2838860 h 2838860"/>
                <a:gd name="csX5" fmla="*/ 1392068 w 1459464"/>
                <a:gd name="csY5" fmla="*/ 2760706 h 2838860"/>
                <a:gd name="csX6" fmla="*/ 1388717 w 1459464"/>
                <a:gd name="csY6" fmla="*/ 737488 h 2838860"/>
                <a:gd name="csX7" fmla="*/ 1087491 w 1459464"/>
                <a:gd name="csY7" fmla="*/ 312880 h 2838860"/>
                <a:gd name="csX8" fmla="*/ 6605 w 1459464"/>
                <a:gd name="csY8" fmla="*/ 56331 h 2838860"/>
                <a:gd name="csX9" fmla="*/ 8639 w 1459464"/>
                <a:gd name="csY9" fmla="*/ 14697 h 2838860"/>
                <a:gd name="csX10" fmla="*/ 67652 w 1459464"/>
                <a:gd name="csY10" fmla="*/ 4949 h 2838860"/>
                <a:gd name="csX0" fmla="*/ 67652 w 1461374"/>
                <a:gd name="csY0" fmla="*/ 4949 h 2841090"/>
                <a:gd name="csX1" fmla="*/ 1150991 w 1461374"/>
                <a:gd name="csY1" fmla="*/ 262080 h 2841090"/>
                <a:gd name="csX2" fmla="*/ 1452217 w 1461374"/>
                <a:gd name="csY2" fmla="*/ 686688 h 2841090"/>
                <a:gd name="csX3" fmla="*/ 1455564 w 1461374"/>
                <a:gd name="csY3" fmla="*/ 2707262 h 2841090"/>
                <a:gd name="csX4" fmla="*/ 1456438 w 1461374"/>
                <a:gd name="csY4" fmla="*/ 2838860 h 2841090"/>
                <a:gd name="csX5" fmla="*/ 1392068 w 1461374"/>
                <a:gd name="csY5" fmla="*/ 2760706 h 2841090"/>
                <a:gd name="csX6" fmla="*/ 1388717 w 1461374"/>
                <a:gd name="csY6" fmla="*/ 737488 h 2841090"/>
                <a:gd name="csX7" fmla="*/ 1087491 w 1461374"/>
                <a:gd name="csY7" fmla="*/ 312880 h 2841090"/>
                <a:gd name="csX8" fmla="*/ 6605 w 1461374"/>
                <a:gd name="csY8" fmla="*/ 56331 h 2841090"/>
                <a:gd name="csX9" fmla="*/ 8639 w 1461374"/>
                <a:gd name="csY9" fmla="*/ 14697 h 2841090"/>
                <a:gd name="csX10" fmla="*/ 67652 w 1461374"/>
                <a:gd name="csY10" fmla="*/ 4949 h 2841090"/>
                <a:gd name="csX0" fmla="*/ 67652 w 1455564"/>
                <a:gd name="csY0" fmla="*/ 4949 h 2778386"/>
                <a:gd name="csX1" fmla="*/ 1150991 w 1455564"/>
                <a:gd name="csY1" fmla="*/ 262080 h 2778386"/>
                <a:gd name="csX2" fmla="*/ 1452217 w 1455564"/>
                <a:gd name="csY2" fmla="*/ 686688 h 2778386"/>
                <a:gd name="csX3" fmla="*/ 1455564 w 1455564"/>
                <a:gd name="csY3" fmla="*/ 2707262 h 2778386"/>
                <a:gd name="csX4" fmla="*/ 1435007 w 1455564"/>
                <a:gd name="csY4" fmla="*/ 2765041 h 2778386"/>
                <a:gd name="csX5" fmla="*/ 1392068 w 1455564"/>
                <a:gd name="csY5" fmla="*/ 2760706 h 2778386"/>
                <a:gd name="csX6" fmla="*/ 1388717 w 1455564"/>
                <a:gd name="csY6" fmla="*/ 737488 h 2778386"/>
                <a:gd name="csX7" fmla="*/ 1087491 w 1455564"/>
                <a:gd name="csY7" fmla="*/ 312880 h 2778386"/>
                <a:gd name="csX8" fmla="*/ 6605 w 1455564"/>
                <a:gd name="csY8" fmla="*/ 56331 h 2778386"/>
                <a:gd name="csX9" fmla="*/ 8639 w 1455564"/>
                <a:gd name="csY9" fmla="*/ 14697 h 2778386"/>
                <a:gd name="csX10" fmla="*/ 67652 w 1455564"/>
                <a:gd name="csY10" fmla="*/ 4949 h 27783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55564" h="2778386">
                  <a:moveTo>
                    <a:pt x="67652" y="4949"/>
                  </a:moveTo>
                  <a:lnTo>
                    <a:pt x="1150991" y="262080"/>
                  </a:lnTo>
                  <a:cubicBezTo>
                    <a:pt x="1317031" y="301488"/>
                    <a:pt x="1451895" y="491592"/>
                    <a:pt x="1452217" y="686688"/>
                  </a:cubicBezTo>
                  <a:cubicBezTo>
                    <a:pt x="1453333" y="1360213"/>
                    <a:pt x="1454448" y="2033737"/>
                    <a:pt x="1455564" y="2707262"/>
                  </a:cubicBezTo>
                  <a:cubicBezTo>
                    <a:pt x="1444743" y="2715409"/>
                    <a:pt x="1450591" y="2749750"/>
                    <a:pt x="1435007" y="2765041"/>
                  </a:cubicBezTo>
                  <a:cubicBezTo>
                    <a:pt x="1419423" y="2780332"/>
                    <a:pt x="1413525" y="2786757"/>
                    <a:pt x="1392068" y="2760706"/>
                  </a:cubicBezTo>
                  <a:lnTo>
                    <a:pt x="1388717" y="737488"/>
                  </a:lnTo>
                  <a:cubicBezTo>
                    <a:pt x="1388395" y="542392"/>
                    <a:pt x="1253531" y="352288"/>
                    <a:pt x="1087491" y="312880"/>
                  </a:cubicBezTo>
                  <a:lnTo>
                    <a:pt x="6605" y="56331"/>
                  </a:lnTo>
                  <a:cubicBezTo>
                    <a:pt x="12839" y="50391"/>
                    <a:pt x="-12619" y="37790"/>
                    <a:pt x="8639" y="14697"/>
                  </a:cubicBezTo>
                  <a:cubicBezTo>
                    <a:pt x="29897" y="-8396"/>
                    <a:pt x="39249" y="1849"/>
                    <a:pt x="67652" y="494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FEF9548-4607-E2AA-69C4-F89633FA84DE}"/>
                </a:ext>
              </a:extLst>
            </p:cNvPr>
            <p:cNvSpPr/>
            <p:nvPr/>
          </p:nvSpPr>
          <p:spPr>
            <a:xfrm flipH="1">
              <a:off x="4412860" y="1521774"/>
              <a:ext cx="138342" cy="1076627"/>
            </a:xfrm>
            <a:custGeom>
              <a:avLst/>
              <a:gdLst>
                <a:gd name="csX0" fmla="*/ 219088 w 1557357"/>
                <a:gd name="csY0" fmla="*/ 353 h 2787304"/>
                <a:gd name="csX1" fmla="*/ 258530 w 1557357"/>
                <a:gd name="csY1" fmla="*/ 6209 h 2787304"/>
                <a:gd name="csX2" fmla="*/ 1294637 w 1557357"/>
                <a:gd name="csY2" fmla="*/ 252128 h 2787304"/>
                <a:gd name="csX3" fmla="*/ 1554176 w 1557357"/>
                <a:gd name="csY3" fmla="*/ 617973 h 2787304"/>
                <a:gd name="csX4" fmla="*/ 1557356 w 1557357"/>
                <a:gd name="csY4" fmla="*/ 2538215 h 2787304"/>
                <a:gd name="csX5" fmla="*/ 1298825 w 1557357"/>
                <a:gd name="csY5" fmla="*/ 2781097 h 2787304"/>
                <a:gd name="csX6" fmla="*/ 262718 w 1557357"/>
                <a:gd name="csY6" fmla="*/ 2535177 h 2787304"/>
                <a:gd name="csX7" fmla="*/ 3179 w 1557357"/>
                <a:gd name="csY7" fmla="*/ 2169332 h 2787304"/>
                <a:gd name="csX8" fmla="*/ 0 w 1557357"/>
                <a:gd name="csY8" fmla="*/ 249091 h 2787304"/>
                <a:gd name="csX9" fmla="*/ 113788 w 1557357"/>
                <a:gd name="csY9" fmla="*/ 23815 h 2787304"/>
                <a:gd name="csX10" fmla="*/ 219088 w 1557357"/>
                <a:gd name="csY10" fmla="*/ 353 h 2787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557357" h="2787304">
                  <a:moveTo>
                    <a:pt x="219088" y="353"/>
                  </a:moveTo>
                  <a:cubicBezTo>
                    <a:pt x="231946" y="1097"/>
                    <a:pt x="245118" y="3026"/>
                    <a:pt x="258530" y="6209"/>
                  </a:cubicBezTo>
                  <a:lnTo>
                    <a:pt x="1294637" y="252128"/>
                  </a:lnTo>
                  <a:cubicBezTo>
                    <a:pt x="1437698" y="286083"/>
                    <a:pt x="1553898" y="449878"/>
                    <a:pt x="1554176" y="617973"/>
                  </a:cubicBezTo>
                  <a:lnTo>
                    <a:pt x="1557356" y="2538215"/>
                  </a:lnTo>
                  <a:cubicBezTo>
                    <a:pt x="1557634" y="2706310"/>
                    <a:pt x="1441886" y="2815052"/>
                    <a:pt x="1298825" y="2781097"/>
                  </a:cubicBezTo>
                  <a:lnTo>
                    <a:pt x="262718" y="2535177"/>
                  </a:lnTo>
                  <a:cubicBezTo>
                    <a:pt x="119657" y="2501222"/>
                    <a:pt x="3457" y="2337427"/>
                    <a:pt x="3179" y="2169332"/>
                  </a:cubicBezTo>
                  <a:lnTo>
                    <a:pt x="0" y="249091"/>
                  </a:lnTo>
                  <a:cubicBezTo>
                    <a:pt x="-174" y="144031"/>
                    <a:pt x="44974" y="62156"/>
                    <a:pt x="113788" y="23815"/>
                  </a:cubicBezTo>
                  <a:cubicBezTo>
                    <a:pt x="144753" y="6561"/>
                    <a:pt x="180512" y="-1878"/>
                    <a:pt x="219088" y="35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9113BAE-0243-978B-609F-32BAC3EE20A8}"/>
                </a:ext>
              </a:extLst>
            </p:cNvPr>
            <p:cNvSpPr/>
            <p:nvPr/>
          </p:nvSpPr>
          <p:spPr>
            <a:xfrm>
              <a:off x="2756535" y="1112804"/>
              <a:ext cx="1219199" cy="2182082"/>
            </a:xfrm>
            <a:custGeom>
              <a:avLst/>
              <a:gdLst>
                <a:gd name="csX0" fmla="*/ 219088 w 1557357"/>
                <a:gd name="csY0" fmla="*/ 353 h 2787304"/>
                <a:gd name="csX1" fmla="*/ 258530 w 1557357"/>
                <a:gd name="csY1" fmla="*/ 6209 h 2787304"/>
                <a:gd name="csX2" fmla="*/ 1294637 w 1557357"/>
                <a:gd name="csY2" fmla="*/ 252128 h 2787304"/>
                <a:gd name="csX3" fmla="*/ 1554176 w 1557357"/>
                <a:gd name="csY3" fmla="*/ 617973 h 2787304"/>
                <a:gd name="csX4" fmla="*/ 1557356 w 1557357"/>
                <a:gd name="csY4" fmla="*/ 2538215 h 2787304"/>
                <a:gd name="csX5" fmla="*/ 1298825 w 1557357"/>
                <a:gd name="csY5" fmla="*/ 2781097 h 2787304"/>
                <a:gd name="csX6" fmla="*/ 262718 w 1557357"/>
                <a:gd name="csY6" fmla="*/ 2535177 h 2787304"/>
                <a:gd name="csX7" fmla="*/ 3179 w 1557357"/>
                <a:gd name="csY7" fmla="*/ 2169332 h 2787304"/>
                <a:gd name="csX8" fmla="*/ 0 w 1557357"/>
                <a:gd name="csY8" fmla="*/ 249091 h 2787304"/>
                <a:gd name="csX9" fmla="*/ 113788 w 1557357"/>
                <a:gd name="csY9" fmla="*/ 23815 h 2787304"/>
                <a:gd name="csX10" fmla="*/ 219088 w 1557357"/>
                <a:gd name="csY10" fmla="*/ 353 h 2787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557357" h="2787304">
                  <a:moveTo>
                    <a:pt x="219088" y="353"/>
                  </a:moveTo>
                  <a:cubicBezTo>
                    <a:pt x="231946" y="1097"/>
                    <a:pt x="245118" y="3026"/>
                    <a:pt x="258530" y="6209"/>
                  </a:cubicBezTo>
                  <a:lnTo>
                    <a:pt x="1294637" y="252128"/>
                  </a:lnTo>
                  <a:cubicBezTo>
                    <a:pt x="1437698" y="286083"/>
                    <a:pt x="1553898" y="449878"/>
                    <a:pt x="1554176" y="617973"/>
                  </a:cubicBezTo>
                  <a:lnTo>
                    <a:pt x="1557356" y="2538215"/>
                  </a:lnTo>
                  <a:cubicBezTo>
                    <a:pt x="1557634" y="2706310"/>
                    <a:pt x="1441886" y="2815052"/>
                    <a:pt x="1298825" y="2781097"/>
                  </a:cubicBezTo>
                  <a:lnTo>
                    <a:pt x="262718" y="2535177"/>
                  </a:lnTo>
                  <a:cubicBezTo>
                    <a:pt x="119657" y="2501222"/>
                    <a:pt x="3457" y="2337427"/>
                    <a:pt x="3179" y="2169332"/>
                  </a:cubicBezTo>
                  <a:lnTo>
                    <a:pt x="0" y="249091"/>
                  </a:lnTo>
                  <a:cubicBezTo>
                    <a:pt x="-174" y="144031"/>
                    <a:pt x="44974" y="62156"/>
                    <a:pt x="113788" y="23815"/>
                  </a:cubicBezTo>
                  <a:cubicBezTo>
                    <a:pt x="144753" y="6561"/>
                    <a:pt x="180512" y="-1878"/>
                    <a:pt x="219088" y="35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B8F5323-572E-9C02-1B2A-31705D1B805E}"/>
              </a:ext>
            </a:extLst>
          </p:cNvPr>
          <p:cNvGrpSpPr/>
          <p:nvPr/>
        </p:nvGrpSpPr>
        <p:grpSpPr>
          <a:xfrm>
            <a:off x="1411798" y="3865402"/>
            <a:ext cx="1090102" cy="2492582"/>
            <a:chOff x="457639" y="4019551"/>
            <a:chExt cx="1793360" cy="4100624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EF6FA37E-54E9-BFBE-6CDB-CD3C72F4D4BE}"/>
                </a:ext>
              </a:extLst>
            </p:cNvPr>
            <p:cNvSpPr/>
            <p:nvPr/>
          </p:nvSpPr>
          <p:spPr>
            <a:xfrm>
              <a:off x="1606548" y="78250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196B4F23-D0EE-2A7C-40D4-706928EE8EC3}"/>
                </a:ext>
              </a:extLst>
            </p:cNvPr>
            <p:cNvSpPr/>
            <p:nvPr/>
          </p:nvSpPr>
          <p:spPr>
            <a:xfrm>
              <a:off x="1962148" y="7520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DE0A9F1-DCD4-5D5D-9717-991696045631}"/>
                </a:ext>
              </a:extLst>
            </p:cNvPr>
            <p:cNvSpPr/>
            <p:nvPr/>
          </p:nvSpPr>
          <p:spPr>
            <a:xfrm>
              <a:off x="552448" y="72980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F0F12E8-A858-3137-279B-EE37A4F0D6A0}"/>
                </a:ext>
              </a:extLst>
            </p:cNvPr>
            <p:cNvSpPr/>
            <p:nvPr/>
          </p:nvSpPr>
          <p:spPr>
            <a:xfrm flipH="1">
              <a:off x="1651370" y="7807889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DF33BF7-7F64-3F17-200D-6DE5D13C4FDF}"/>
                </a:ext>
              </a:extLst>
            </p:cNvPr>
            <p:cNvSpPr/>
            <p:nvPr/>
          </p:nvSpPr>
          <p:spPr>
            <a:xfrm flipH="1">
              <a:off x="589333" y="7267345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FD47A6E-0E63-3495-1781-1CB4C78518C5}"/>
                </a:ext>
              </a:extLst>
            </p:cNvPr>
            <p:cNvSpPr/>
            <p:nvPr/>
          </p:nvSpPr>
          <p:spPr>
            <a:xfrm flipH="1">
              <a:off x="2053802" y="7524520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EFFEA65B-30E5-000A-4105-DCA6DF96D604}"/>
                </a:ext>
              </a:extLst>
            </p:cNvPr>
            <p:cNvSpPr/>
            <p:nvPr/>
          </p:nvSpPr>
          <p:spPr>
            <a:xfrm>
              <a:off x="1201846" y="4350994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BB2B5506-7066-BE84-4B28-D41A5B3E242D}"/>
                </a:ext>
              </a:extLst>
            </p:cNvPr>
            <p:cNvSpPr/>
            <p:nvPr/>
          </p:nvSpPr>
          <p:spPr>
            <a:xfrm>
              <a:off x="1909077" y="4610550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231A44B-9ACB-4F4F-0D0D-59230F4803AE}"/>
                </a:ext>
              </a:extLst>
            </p:cNvPr>
            <p:cNvSpPr/>
            <p:nvPr/>
          </p:nvSpPr>
          <p:spPr>
            <a:xfrm flipH="1">
              <a:off x="1176055" y="4019551"/>
              <a:ext cx="852776" cy="850592"/>
            </a:xfrm>
            <a:custGeom>
              <a:avLst/>
              <a:gdLst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39844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61275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82668 w 863806"/>
                <a:gd name="csY0" fmla="*/ 592 h 851405"/>
                <a:gd name="csX1" fmla="*/ 609294 w 863806"/>
                <a:gd name="csY1" fmla="*/ 20814 h 851405"/>
                <a:gd name="csX2" fmla="*/ 154284 w 863806"/>
                <a:gd name="csY2" fmla="*/ 271175 h 851405"/>
                <a:gd name="csX3" fmla="*/ 15105 w 863806"/>
                <a:gd name="csY3" fmla="*/ 515463 h 851405"/>
                <a:gd name="csX4" fmla="*/ 16410 w 863806"/>
                <a:gd name="csY4" fmla="*/ 796833 h 851405"/>
                <a:gd name="csX5" fmla="*/ 7363 w 863806"/>
                <a:gd name="csY5" fmla="*/ 812898 h 851405"/>
                <a:gd name="csX6" fmla="*/ 8227 w 863806"/>
                <a:gd name="csY6" fmla="*/ 830288 h 851405"/>
                <a:gd name="csX7" fmla="*/ 109048 w 863806"/>
                <a:gd name="csY7" fmla="*/ 842639 h 851405"/>
                <a:gd name="csX8" fmla="*/ 172304 w 863806"/>
                <a:gd name="csY8" fmla="*/ 744796 h 851405"/>
                <a:gd name="csX9" fmla="*/ 163625 w 863806"/>
                <a:gd name="csY9" fmla="*/ 738064 h 851405"/>
                <a:gd name="csX10" fmla="*/ 162803 w 863806"/>
                <a:gd name="csY10" fmla="*/ 560701 h 851405"/>
                <a:gd name="csX11" fmla="*/ 258166 w 863806"/>
                <a:gd name="csY11" fmla="*/ 393320 h 851405"/>
                <a:gd name="csX12" fmla="*/ 641720 w 863806"/>
                <a:gd name="csY12" fmla="*/ 179355 h 851405"/>
                <a:gd name="csX13" fmla="*/ 679087 w 863806"/>
                <a:gd name="csY13" fmla="*/ 167483 h 851405"/>
                <a:gd name="csX14" fmla="*/ 709680 w 863806"/>
                <a:gd name="csY14" fmla="*/ 174887 h 851405"/>
                <a:gd name="csX15" fmla="*/ 738140 w 863806"/>
                <a:gd name="csY15" fmla="*/ 239751 h 851405"/>
                <a:gd name="csX16" fmla="*/ 738960 w 863806"/>
                <a:gd name="csY16" fmla="*/ 416596 h 851405"/>
                <a:gd name="csX17" fmla="*/ 732074 w 863806"/>
                <a:gd name="csY17" fmla="*/ 429489 h 851405"/>
                <a:gd name="csX18" fmla="*/ 733038 w 863806"/>
                <a:gd name="csY18" fmla="*/ 443700 h 851405"/>
                <a:gd name="csX19" fmla="*/ 812988 w 863806"/>
                <a:gd name="csY19" fmla="*/ 461275 h 851405"/>
                <a:gd name="csX20" fmla="*/ 861956 w 863806"/>
                <a:gd name="csY20" fmla="*/ 376528 h 851405"/>
                <a:gd name="csX21" fmla="*/ 856182 w 863806"/>
                <a:gd name="csY21" fmla="*/ 371879 h 851405"/>
                <a:gd name="csX22" fmla="*/ 855847 w 863806"/>
                <a:gd name="csY22" fmla="*/ 309655 h 851405"/>
                <a:gd name="csX23" fmla="*/ 854790 w 863806"/>
                <a:gd name="csY23" fmla="*/ 147059 h 851405"/>
                <a:gd name="csX24" fmla="*/ 682668 w 863806"/>
                <a:gd name="csY24" fmla="*/ 592 h 851405"/>
                <a:gd name="csX0" fmla="*/ 682668 w 863806"/>
                <a:gd name="csY0" fmla="*/ 592 h 854507"/>
                <a:gd name="csX1" fmla="*/ 609294 w 863806"/>
                <a:gd name="csY1" fmla="*/ 20814 h 854507"/>
                <a:gd name="csX2" fmla="*/ 154284 w 863806"/>
                <a:gd name="csY2" fmla="*/ 271175 h 854507"/>
                <a:gd name="csX3" fmla="*/ 15105 w 863806"/>
                <a:gd name="csY3" fmla="*/ 515463 h 854507"/>
                <a:gd name="csX4" fmla="*/ 16410 w 863806"/>
                <a:gd name="csY4" fmla="*/ 796833 h 854507"/>
                <a:gd name="csX5" fmla="*/ 7363 w 863806"/>
                <a:gd name="csY5" fmla="*/ 812898 h 854507"/>
                <a:gd name="csX6" fmla="*/ 8227 w 863806"/>
                <a:gd name="csY6" fmla="*/ 830288 h 854507"/>
                <a:gd name="csX7" fmla="*/ 109048 w 863806"/>
                <a:gd name="csY7" fmla="*/ 842639 h 854507"/>
                <a:gd name="csX8" fmla="*/ 172304 w 863806"/>
                <a:gd name="csY8" fmla="*/ 744796 h 854507"/>
                <a:gd name="csX9" fmla="*/ 163625 w 863806"/>
                <a:gd name="csY9" fmla="*/ 738064 h 854507"/>
                <a:gd name="csX10" fmla="*/ 162803 w 863806"/>
                <a:gd name="csY10" fmla="*/ 560701 h 854507"/>
                <a:gd name="csX11" fmla="*/ 258166 w 863806"/>
                <a:gd name="csY11" fmla="*/ 393320 h 854507"/>
                <a:gd name="csX12" fmla="*/ 641720 w 863806"/>
                <a:gd name="csY12" fmla="*/ 179355 h 854507"/>
                <a:gd name="csX13" fmla="*/ 679087 w 863806"/>
                <a:gd name="csY13" fmla="*/ 167483 h 854507"/>
                <a:gd name="csX14" fmla="*/ 709680 w 863806"/>
                <a:gd name="csY14" fmla="*/ 174887 h 854507"/>
                <a:gd name="csX15" fmla="*/ 738140 w 863806"/>
                <a:gd name="csY15" fmla="*/ 239751 h 854507"/>
                <a:gd name="csX16" fmla="*/ 738960 w 863806"/>
                <a:gd name="csY16" fmla="*/ 416596 h 854507"/>
                <a:gd name="csX17" fmla="*/ 732074 w 863806"/>
                <a:gd name="csY17" fmla="*/ 429489 h 854507"/>
                <a:gd name="csX18" fmla="*/ 733038 w 863806"/>
                <a:gd name="csY18" fmla="*/ 443700 h 854507"/>
                <a:gd name="csX19" fmla="*/ 812988 w 863806"/>
                <a:gd name="csY19" fmla="*/ 461275 h 854507"/>
                <a:gd name="csX20" fmla="*/ 861956 w 863806"/>
                <a:gd name="csY20" fmla="*/ 376528 h 854507"/>
                <a:gd name="csX21" fmla="*/ 856182 w 863806"/>
                <a:gd name="csY21" fmla="*/ 371879 h 854507"/>
                <a:gd name="csX22" fmla="*/ 855847 w 863806"/>
                <a:gd name="csY22" fmla="*/ 309655 h 854507"/>
                <a:gd name="csX23" fmla="*/ 854790 w 863806"/>
                <a:gd name="csY23" fmla="*/ 147059 h 854507"/>
                <a:gd name="csX24" fmla="*/ 682668 w 863806"/>
                <a:gd name="csY24" fmla="*/ 592 h 854507"/>
                <a:gd name="csX0" fmla="*/ 682668 w 864974"/>
                <a:gd name="csY0" fmla="*/ 592 h 854507"/>
                <a:gd name="csX1" fmla="*/ 609294 w 864974"/>
                <a:gd name="csY1" fmla="*/ 20814 h 854507"/>
                <a:gd name="csX2" fmla="*/ 154284 w 864974"/>
                <a:gd name="csY2" fmla="*/ 271175 h 854507"/>
                <a:gd name="csX3" fmla="*/ 15105 w 864974"/>
                <a:gd name="csY3" fmla="*/ 515463 h 854507"/>
                <a:gd name="csX4" fmla="*/ 16410 w 864974"/>
                <a:gd name="csY4" fmla="*/ 796833 h 854507"/>
                <a:gd name="csX5" fmla="*/ 7363 w 864974"/>
                <a:gd name="csY5" fmla="*/ 812898 h 854507"/>
                <a:gd name="csX6" fmla="*/ 8227 w 864974"/>
                <a:gd name="csY6" fmla="*/ 830288 h 854507"/>
                <a:gd name="csX7" fmla="*/ 109048 w 864974"/>
                <a:gd name="csY7" fmla="*/ 842639 h 854507"/>
                <a:gd name="csX8" fmla="*/ 172304 w 864974"/>
                <a:gd name="csY8" fmla="*/ 744796 h 854507"/>
                <a:gd name="csX9" fmla="*/ 163625 w 864974"/>
                <a:gd name="csY9" fmla="*/ 738064 h 854507"/>
                <a:gd name="csX10" fmla="*/ 162803 w 864974"/>
                <a:gd name="csY10" fmla="*/ 560701 h 854507"/>
                <a:gd name="csX11" fmla="*/ 258166 w 864974"/>
                <a:gd name="csY11" fmla="*/ 393320 h 854507"/>
                <a:gd name="csX12" fmla="*/ 641720 w 864974"/>
                <a:gd name="csY12" fmla="*/ 179355 h 854507"/>
                <a:gd name="csX13" fmla="*/ 679087 w 864974"/>
                <a:gd name="csY13" fmla="*/ 167483 h 854507"/>
                <a:gd name="csX14" fmla="*/ 709680 w 864974"/>
                <a:gd name="csY14" fmla="*/ 174887 h 854507"/>
                <a:gd name="csX15" fmla="*/ 738140 w 864974"/>
                <a:gd name="csY15" fmla="*/ 239751 h 854507"/>
                <a:gd name="csX16" fmla="*/ 738960 w 864974"/>
                <a:gd name="csY16" fmla="*/ 416596 h 854507"/>
                <a:gd name="csX17" fmla="*/ 732074 w 864974"/>
                <a:gd name="csY17" fmla="*/ 429489 h 854507"/>
                <a:gd name="csX18" fmla="*/ 733038 w 864974"/>
                <a:gd name="csY18" fmla="*/ 443700 h 854507"/>
                <a:gd name="csX19" fmla="*/ 812988 w 864974"/>
                <a:gd name="csY19" fmla="*/ 461275 h 854507"/>
                <a:gd name="csX20" fmla="*/ 861956 w 864974"/>
                <a:gd name="csY20" fmla="*/ 376528 h 854507"/>
                <a:gd name="csX21" fmla="*/ 856182 w 864974"/>
                <a:gd name="csY21" fmla="*/ 371879 h 854507"/>
                <a:gd name="csX22" fmla="*/ 855847 w 864974"/>
                <a:gd name="csY22" fmla="*/ 309655 h 854507"/>
                <a:gd name="csX23" fmla="*/ 854790 w 864974"/>
                <a:gd name="csY23" fmla="*/ 147059 h 854507"/>
                <a:gd name="csX24" fmla="*/ 682668 w 864974"/>
                <a:gd name="csY24" fmla="*/ 592 h 854507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065"/>
                <a:gd name="csY0" fmla="*/ 592 h 858576"/>
                <a:gd name="csX1" fmla="*/ 607048 w 862065"/>
                <a:gd name="csY1" fmla="*/ 20814 h 858576"/>
                <a:gd name="csX2" fmla="*/ 152038 w 862065"/>
                <a:gd name="csY2" fmla="*/ 271175 h 858576"/>
                <a:gd name="csX3" fmla="*/ 12859 w 862065"/>
                <a:gd name="csY3" fmla="*/ 515463 h 858576"/>
                <a:gd name="csX4" fmla="*/ 14164 w 862065"/>
                <a:gd name="csY4" fmla="*/ 796833 h 858576"/>
                <a:gd name="csX5" fmla="*/ 5117 w 862065"/>
                <a:gd name="csY5" fmla="*/ 812898 h 858576"/>
                <a:gd name="csX6" fmla="*/ 5981 w 862065"/>
                <a:gd name="csY6" fmla="*/ 830288 h 858576"/>
                <a:gd name="csX7" fmla="*/ 106802 w 862065"/>
                <a:gd name="csY7" fmla="*/ 842639 h 858576"/>
                <a:gd name="csX8" fmla="*/ 170058 w 862065"/>
                <a:gd name="csY8" fmla="*/ 744796 h 858576"/>
                <a:gd name="csX9" fmla="*/ 161379 w 862065"/>
                <a:gd name="csY9" fmla="*/ 738064 h 858576"/>
                <a:gd name="csX10" fmla="*/ 160557 w 862065"/>
                <a:gd name="csY10" fmla="*/ 560701 h 858576"/>
                <a:gd name="csX11" fmla="*/ 255920 w 862065"/>
                <a:gd name="csY11" fmla="*/ 393320 h 858576"/>
                <a:gd name="csX12" fmla="*/ 639474 w 862065"/>
                <a:gd name="csY12" fmla="*/ 179355 h 858576"/>
                <a:gd name="csX13" fmla="*/ 676841 w 862065"/>
                <a:gd name="csY13" fmla="*/ 167483 h 858576"/>
                <a:gd name="csX14" fmla="*/ 707434 w 862065"/>
                <a:gd name="csY14" fmla="*/ 174887 h 858576"/>
                <a:gd name="csX15" fmla="*/ 735894 w 862065"/>
                <a:gd name="csY15" fmla="*/ 239751 h 858576"/>
                <a:gd name="csX16" fmla="*/ 736714 w 862065"/>
                <a:gd name="csY16" fmla="*/ 416596 h 858576"/>
                <a:gd name="csX17" fmla="*/ 730792 w 862065"/>
                <a:gd name="csY17" fmla="*/ 443700 h 858576"/>
                <a:gd name="csX18" fmla="*/ 810742 w 862065"/>
                <a:gd name="csY18" fmla="*/ 461275 h 858576"/>
                <a:gd name="csX19" fmla="*/ 859710 w 862065"/>
                <a:gd name="csY19" fmla="*/ 376528 h 858576"/>
                <a:gd name="csX20" fmla="*/ 853936 w 862065"/>
                <a:gd name="csY20" fmla="*/ 371879 h 858576"/>
                <a:gd name="csX21" fmla="*/ 853601 w 862065"/>
                <a:gd name="csY21" fmla="*/ 309655 h 858576"/>
                <a:gd name="csX22" fmla="*/ 852544 w 862065"/>
                <a:gd name="csY22" fmla="*/ 147059 h 858576"/>
                <a:gd name="csX23" fmla="*/ 680422 w 862065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5949 w 858255"/>
                <a:gd name="csY0" fmla="*/ 592 h 856058"/>
                <a:gd name="csX1" fmla="*/ 602575 w 858255"/>
                <a:gd name="csY1" fmla="*/ 20814 h 856058"/>
                <a:gd name="csX2" fmla="*/ 147565 w 858255"/>
                <a:gd name="csY2" fmla="*/ 271175 h 856058"/>
                <a:gd name="csX3" fmla="*/ 8386 w 858255"/>
                <a:gd name="csY3" fmla="*/ 515463 h 856058"/>
                <a:gd name="csX4" fmla="*/ 9691 w 858255"/>
                <a:gd name="csY4" fmla="*/ 796833 h 856058"/>
                <a:gd name="csX5" fmla="*/ 1508 w 858255"/>
                <a:gd name="csY5" fmla="*/ 830288 h 856058"/>
                <a:gd name="csX6" fmla="*/ 102329 w 858255"/>
                <a:gd name="csY6" fmla="*/ 842639 h 856058"/>
                <a:gd name="csX7" fmla="*/ 165585 w 858255"/>
                <a:gd name="csY7" fmla="*/ 744796 h 856058"/>
                <a:gd name="csX8" fmla="*/ 156906 w 858255"/>
                <a:gd name="csY8" fmla="*/ 738064 h 856058"/>
                <a:gd name="csX9" fmla="*/ 156084 w 858255"/>
                <a:gd name="csY9" fmla="*/ 560701 h 856058"/>
                <a:gd name="csX10" fmla="*/ 251447 w 858255"/>
                <a:gd name="csY10" fmla="*/ 393320 h 856058"/>
                <a:gd name="csX11" fmla="*/ 635001 w 858255"/>
                <a:gd name="csY11" fmla="*/ 179355 h 856058"/>
                <a:gd name="csX12" fmla="*/ 672368 w 858255"/>
                <a:gd name="csY12" fmla="*/ 167483 h 856058"/>
                <a:gd name="csX13" fmla="*/ 702961 w 858255"/>
                <a:gd name="csY13" fmla="*/ 174887 h 856058"/>
                <a:gd name="csX14" fmla="*/ 731421 w 858255"/>
                <a:gd name="csY14" fmla="*/ 239751 h 856058"/>
                <a:gd name="csX15" fmla="*/ 732241 w 858255"/>
                <a:gd name="csY15" fmla="*/ 416596 h 856058"/>
                <a:gd name="csX16" fmla="*/ 726319 w 858255"/>
                <a:gd name="csY16" fmla="*/ 443700 h 856058"/>
                <a:gd name="csX17" fmla="*/ 806269 w 858255"/>
                <a:gd name="csY17" fmla="*/ 461275 h 856058"/>
                <a:gd name="csX18" fmla="*/ 855237 w 858255"/>
                <a:gd name="csY18" fmla="*/ 376528 h 856058"/>
                <a:gd name="csX19" fmla="*/ 849463 w 858255"/>
                <a:gd name="csY19" fmla="*/ 371879 h 856058"/>
                <a:gd name="csX20" fmla="*/ 849128 w 858255"/>
                <a:gd name="csY20" fmla="*/ 309655 h 856058"/>
                <a:gd name="csX21" fmla="*/ 848071 w 858255"/>
                <a:gd name="csY21" fmla="*/ 147059 h 856058"/>
                <a:gd name="csX22" fmla="*/ 675949 w 858255"/>
                <a:gd name="csY22" fmla="*/ 592 h 8560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858255" h="856058">
                  <a:moveTo>
                    <a:pt x="675949" y="592"/>
                  </a:moveTo>
                  <a:cubicBezTo>
                    <a:pt x="649121" y="2606"/>
                    <a:pt x="623428" y="9690"/>
                    <a:pt x="602575" y="20814"/>
                  </a:cubicBezTo>
                  <a:cubicBezTo>
                    <a:pt x="519162" y="65314"/>
                    <a:pt x="299235" y="187721"/>
                    <a:pt x="147565" y="271175"/>
                  </a:cubicBezTo>
                  <a:cubicBezTo>
                    <a:pt x="70273" y="314292"/>
                    <a:pt x="7960" y="423665"/>
                    <a:pt x="8386" y="515463"/>
                  </a:cubicBezTo>
                  <a:lnTo>
                    <a:pt x="9691" y="796833"/>
                  </a:lnTo>
                  <a:cubicBezTo>
                    <a:pt x="199" y="810014"/>
                    <a:pt x="-1851" y="817107"/>
                    <a:pt x="1508" y="830288"/>
                  </a:cubicBezTo>
                  <a:cubicBezTo>
                    <a:pt x="4867" y="843469"/>
                    <a:pt x="35589" y="873390"/>
                    <a:pt x="102329" y="842639"/>
                  </a:cubicBezTo>
                  <a:cubicBezTo>
                    <a:pt x="169069" y="811888"/>
                    <a:pt x="175958" y="764705"/>
                    <a:pt x="165585" y="744796"/>
                  </a:cubicBezTo>
                  <a:lnTo>
                    <a:pt x="156906" y="738064"/>
                  </a:lnTo>
                  <a:lnTo>
                    <a:pt x="156084" y="560701"/>
                  </a:lnTo>
                  <a:cubicBezTo>
                    <a:pt x="155792" y="497802"/>
                    <a:pt x="198488" y="422862"/>
                    <a:pt x="251447" y="393320"/>
                  </a:cubicBezTo>
                  <a:lnTo>
                    <a:pt x="635001" y="179355"/>
                  </a:lnTo>
                  <a:cubicBezTo>
                    <a:pt x="648241" y="171969"/>
                    <a:pt x="660869" y="168119"/>
                    <a:pt x="672368" y="167483"/>
                  </a:cubicBezTo>
                  <a:cubicBezTo>
                    <a:pt x="683867" y="166846"/>
                    <a:pt x="694237" y="169422"/>
                    <a:pt x="702961" y="174887"/>
                  </a:cubicBezTo>
                  <a:cubicBezTo>
                    <a:pt x="720410" y="185817"/>
                    <a:pt x="731275" y="208301"/>
                    <a:pt x="731421" y="239751"/>
                  </a:cubicBezTo>
                  <a:cubicBezTo>
                    <a:pt x="731694" y="298699"/>
                    <a:pt x="731968" y="357648"/>
                    <a:pt x="732241" y="416596"/>
                  </a:cubicBezTo>
                  <a:cubicBezTo>
                    <a:pt x="723503" y="425631"/>
                    <a:pt x="720853" y="437371"/>
                    <a:pt x="726319" y="443700"/>
                  </a:cubicBezTo>
                  <a:cubicBezTo>
                    <a:pt x="731785" y="450029"/>
                    <a:pt x="756382" y="478499"/>
                    <a:pt x="806269" y="461275"/>
                  </a:cubicBezTo>
                  <a:cubicBezTo>
                    <a:pt x="856156" y="444051"/>
                    <a:pt x="863792" y="392947"/>
                    <a:pt x="855237" y="376528"/>
                  </a:cubicBezTo>
                  <a:lnTo>
                    <a:pt x="849463" y="371879"/>
                  </a:lnTo>
                  <a:cubicBezTo>
                    <a:pt x="849351" y="351138"/>
                    <a:pt x="849240" y="330396"/>
                    <a:pt x="849128" y="309655"/>
                  </a:cubicBezTo>
                  <a:cubicBezTo>
                    <a:pt x="848740" y="240969"/>
                    <a:pt x="848382" y="184704"/>
                    <a:pt x="848071" y="147059"/>
                  </a:cubicBezTo>
                  <a:cubicBezTo>
                    <a:pt x="847137" y="34128"/>
                    <a:pt x="756432" y="-5451"/>
                    <a:pt x="675949" y="59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F7D1315-1A93-1DBB-DDC3-C751B68081C8}"/>
                </a:ext>
              </a:extLst>
            </p:cNvPr>
            <p:cNvSpPr/>
            <p:nvPr/>
          </p:nvSpPr>
          <p:spPr>
            <a:xfrm>
              <a:off x="457639" y="48580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4892448-FFAF-5414-4AA7-6175DBAE4A93}"/>
                </a:ext>
              </a:extLst>
            </p:cNvPr>
            <p:cNvSpPr/>
            <p:nvPr/>
          </p:nvSpPr>
          <p:spPr>
            <a:xfrm flipH="1">
              <a:off x="863600" y="52913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757D90B-C35E-47EC-30D4-0F16C612897E}"/>
                </a:ext>
              </a:extLst>
            </p:cNvPr>
            <p:cNvSpPr/>
            <p:nvPr/>
          </p:nvSpPr>
          <p:spPr>
            <a:xfrm>
              <a:off x="803891" y="49323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1FE0C5C-A893-EA70-4B6A-058B17D1D5F3}"/>
              </a:ext>
            </a:extLst>
          </p:cNvPr>
          <p:cNvGrpSpPr/>
          <p:nvPr/>
        </p:nvGrpSpPr>
        <p:grpSpPr>
          <a:xfrm>
            <a:off x="7211934" y="978472"/>
            <a:ext cx="1403618" cy="2520661"/>
            <a:chOff x="5893594" y="1977404"/>
            <a:chExt cx="1866077" cy="335115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638FE16-15A0-EBAA-450E-D8ADC8C4DF9E}"/>
                </a:ext>
              </a:extLst>
            </p:cNvPr>
            <p:cNvGrpSpPr/>
            <p:nvPr/>
          </p:nvGrpSpPr>
          <p:grpSpPr>
            <a:xfrm rot="340475">
              <a:off x="6456625" y="4722318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00D062E-EB2E-CF91-EF2B-08D95D1385DC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10A89BD0-438C-E5F3-920E-DB9D09BDF525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74926C9-1B25-6142-CC66-F3255B265438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7A4005B8-1800-39D3-10FB-5E9E20C95528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9C44708B-27A3-1406-6B19-C2A12C1E808F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5F53028-DC11-8979-A20B-199F5AABE7F2}"/>
                </a:ext>
              </a:extLst>
            </p:cNvPr>
            <p:cNvGrpSpPr/>
            <p:nvPr/>
          </p:nvGrpSpPr>
          <p:grpSpPr>
            <a:xfrm rot="340475">
              <a:off x="5973231" y="4812805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4EC8CFA-99FA-BB66-DFC3-0B14EE151B2F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6AD300B7-040B-77B9-B503-F610F94F186C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0B7D2D3-0E5D-167A-F170-D24465091241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7A790515-E444-B669-7A83-F533062074B5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BFE760EC-1E6D-58B9-4CD2-59F394076947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05475E0-BC13-42DB-C642-20DB6A8CB3D1}"/>
                </a:ext>
              </a:extLst>
            </p:cNvPr>
            <p:cNvGrpSpPr/>
            <p:nvPr/>
          </p:nvGrpSpPr>
          <p:grpSpPr>
            <a:xfrm rot="340475">
              <a:off x="7430557" y="4848525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109DE32-9D31-CB42-2EBD-FDA1A5530E0A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51F424C1-425D-BD22-F1E0-CB911843667A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6515718-75CF-087C-C306-4596793B9D5B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CD7F8768-FCD1-3787-756D-7027E78E28E4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DB71B02B-CA2D-89F2-1994-D5048BD4F234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F0319A6-EF2C-C8BD-BB09-B8DA986AA59B}"/>
                </a:ext>
              </a:extLst>
            </p:cNvPr>
            <p:cNvSpPr/>
            <p:nvPr/>
          </p:nvSpPr>
          <p:spPr>
            <a:xfrm>
              <a:off x="5907578" y="2200963"/>
              <a:ext cx="1832481" cy="2813414"/>
            </a:xfrm>
            <a:custGeom>
              <a:avLst/>
              <a:gdLst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2418 w 1832481"/>
                <a:gd name="csY5" fmla="*/ 2707707 h 2813414"/>
                <a:gd name="csX6" fmla="*/ 1813901 w 1832481"/>
                <a:gd name="csY6" fmla="*/ 2714582 h 2813414"/>
                <a:gd name="csX7" fmla="*/ 1366036 w 1832481"/>
                <a:gd name="csY7" fmla="*/ 2811196 h 2813414"/>
                <a:gd name="csX8" fmla="*/ 1365381 w 1832481"/>
                <a:gd name="csY8" fmla="*/ 2808162 h 2813414"/>
                <a:gd name="csX9" fmla="*/ 1352037 w 1832481"/>
                <a:gd name="csY9" fmla="*/ 2813414 h 2813414"/>
                <a:gd name="csX10" fmla="*/ 33479 w 1832481"/>
                <a:gd name="csY10" fmla="*/ 2659612 h 2813414"/>
                <a:gd name="csX11" fmla="*/ 2891 w 1832481"/>
                <a:gd name="csY11" fmla="*/ 2618439 h 2813414"/>
                <a:gd name="csX12" fmla="*/ 1 w 1832481"/>
                <a:gd name="csY12" fmla="*/ 135646 h 2813414"/>
                <a:gd name="csX13" fmla="*/ 8917 w 1832481"/>
                <a:gd name="csY13" fmla="*/ 110096 h 2813414"/>
                <a:gd name="csX14" fmla="*/ 23090 w 1832481"/>
                <a:gd name="csY14" fmla="*/ 104517 h 2813414"/>
                <a:gd name="csX15" fmla="*/ 22618 w 1832481"/>
                <a:gd name="csY15" fmla="*/ 102334 h 2813414"/>
                <a:gd name="csX16" fmla="*/ 460377 w 1832481"/>
                <a:gd name="csY16" fmla="*/ 7899 h 2813414"/>
                <a:gd name="csX17" fmla="*/ 480446 w 1832481"/>
                <a:gd name="csY17" fmla="*/ 0 h 2813414"/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3901 w 1832481"/>
                <a:gd name="csY5" fmla="*/ 2714582 h 2813414"/>
                <a:gd name="csX6" fmla="*/ 1366036 w 1832481"/>
                <a:gd name="csY6" fmla="*/ 2811196 h 2813414"/>
                <a:gd name="csX7" fmla="*/ 1365381 w 1832481"/>
                <a:gd name="csY7" fmla="*/ 2808162 h 2813414"/>
                <a:gd name="csX8" fmla="*/ 1352037 w 1832481"/>
                <a:gd name="csY8" fmla="*/ 2813414 h 2813414"/>
                <a:gd name="csX9" fmla="*/ 33479 w 1832481"/>
                <a:gd name="csY9" fmla="*/ 2659612 h 2813414"/>
                <a:gd name="csX10" fmla="*/ 2891 w 1832481"/>
                <a:gd name="csY10" fmla="*/ 2618439 h 2813414"/>
                <a:gd name="csX11" fmla="*/ 1 w 1832481"/>
                <a:gd name="csY11" fmla="*/ 135646 h 2813414"/>
                <a:gd name="csX12" fmla="*/ 8917 w 1832481"/>
                <a:gd name="csY12" fmla="*/ 110096 h 2813414"/>
                <a:gd name="csX13" fmla="*/ 23090 w 1832481"/>
                <a:gd name="csY13" fmla="*/ 104517 h 2813414"/>
                <a:gd name="csX14" fmla="*/ 22618 w 1832481"/>
                <a:gd name="csY14" fmla="*/ 102334 h 2813414"/>
                <a:gd name="csX15" fmla="*/ 460377 w 1832481"/>
                <a:gd name="csY15" fmla="*/ 7899 h 2813414"/>
                <a:gd name="csX16" fmla="*/ 480446 w 1832481"/>
                <a:gd name="csY16" fmla="*/ 0 h 28134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832481" h="2813414">
                  <a:moveTo>
                    <a:pt x="480446" y="0"/>
                  </a:moveTo>
                  <a:lnTo>
                    <a:pt x="1799003" y="153801"/>
                  </a:lnTo>
                  <a:cubicBezTo>
                    <a:pt x="1815873" y="155769"/>
                    <a:pt x="1829567" y="174202"/>
                    <a:pt x="1829591" y="194975"/>
                  </a:cubicBezTo>
                  <a:cubicBezTo>
                    <a:pt x="1830554" y="1022572"/>
                    <a:pt x="1831518" y="1850170"/>
                    <a:pt x="1832481" y="2677767"/>
                  </a:cubicBezTo>
                  <a:cubicBezTo>
                    <a:pt x="1832494" y="2688153"/>
                    <a:pt x="1829086" y="2697157"/>
                    <a:pt x="1823565" y="2703318"/>
                  </a:cubicBezTo>
                  <a:lnTo>
                    <a:pt x="1813901" y="2714582"/>
                  </a:lnTo>
                  <a:lnTo>
                    <a:pt x="1366036" y="2811196"/>
                  </a:lnTo>
                  <a:lnTo>
                    <a:pt x="1365381" y="2808162"/>
                  </a:lnTo>
                  <a:lnTo>
                    <a:pt x="1352037" y="2813414"/>
                  </a:lnTo>
                  <a:lnTo>
                    <a:pt x="33479" y="2659612"/>
                  </a:lnTo>
                  <a:cubicBezTo>
                    <a:pt x="16610" y="2657644"/>
                    <a:pt x="2914" y="2639211"/>
                    <a:pt x="2891" y="2618439"/>
                  </a:cubicBezTo>
                  <a:cubicBezTo>
                    <a:pt x="1928" y="1790841"/>
                    <a:pt x="964" y="963244"/>
                    <a:pt x="1" y="135646"/>
                  </a:cubicBezTo>
                  <a:cubicBezTo>
                    <a:pt x="-12" y="125261"/>
                    <a:pt x="3397" y="116257"/>
                    <a:pt x="8917" y="110096"/>
                  </a:cubicBezTo>
                  <a:lnTo>
                    <a:pt x="23090" y="104517"/>
                  </a:lnTo>
                  <a:cubicBezTo>
                    <a:pt x="22933" y="103789"/>
                    <a:pt x="22775" y="103062"/>
                    <a:pt x="22618" y="102334"/>
                  </a:cubicBezTo>
                  <a:lnTo>
                    <a:pt x="460377" y="7899"/>
                  </a:lnTo>
                  <a:lnTo>
                    <a:pt x="48044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46FCA1F-48BE-0939-515E-A1DE02B6154D}"/>
                </a:ext>
              </a:extLst>
            </p:cNvPr>
            <p:cNvGrpSpPr/>
            <p:nvPr/>
          </p:nvGrpSpPr>
          <p:grpSpPr>
            <a:xfrm rot="340475">
              <a:off x="6947163" y="4939012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C894DD7-7939-2BD7-5C27-1193E5419F0A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FE9E29E2-845C-62B3-BD8A-ACE2CADCD1B5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BDF2722-10ED-66A1-EF3B-EDA3F0EAF5A9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7AE5C3EF-50E7-8371-335B-FE939EEDFC4C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A8BE576A-2D06-1CFF-AFB9-32E804BEFE76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B3076BC-9CF3-10B3-478F-FE6988D25A01}"/>
                </a:ext>
              </a:extLst>
            </p:cNvPr>
            <p:cNvSpPr/>
            <p:nvPr/>
          </p:nvSpPr>
          <p:spPr>
            <a:xfrm>
              <a:off x="5907578" y="2302389"/>
              <a:ext cx="1382538" cy="2712157"/>
            </a:xfrm>
            <a:custGeom>
              <a:avLst/>
              <a:gdLst>
                <a:gd name="csX0" fmla="*/ 30503 w 1382538"/>
                <a:gd name="csY0" fmla="*/ 172 h 2712157"/>
                <a:gd name="csX1" fmla="*/ 1349060 w 1382538"/>
                <a:gd name="csY1" fmla="*/ 153974 h 2712157"/>
                <a:gd name="csX2" fmla="*/ 1379649 w 1382538"/>
                <a:gd name="csY2" fmla="*/ 195147 h 2712157"/>
                <a:gd name="csX3" fmla="*/ 1382538 w 1382538"/>
                <a:gd name="csY3" fmla="*/ 2677939 h 2712157"/>
                <a:gd name="csX4" fmla="*/ 1352037 w 1382538"/>
                <a:gd name="csY4" fmla="*/ 2711987 h 2712157"/>
                <a:gd name="csX5" fmla="*/ 33480 w 1382538"/>
                <a:gd name="csY5" fmla="*/ 2558184 h 2712157"/>
                <a:gd name="csX6" fmla="*/ 2891 w 1382538"/>
                <a:gd name="csY6" fmla="*/ 2517011 h 2712157"/>
                <a:gd name="csX7" fmla="*/ 1 w 1382538"/>
                <a:gd name="csY7" fmla="*/ 34219 h 2712157"/>
                <a:gd name="csX8" fmla="*/ 30503 w 1382538"/>
                <a:gd name="csY8" fmla="*/ 172 h 2712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382538" h="2712157">
                  <a:moveTo>
                    <a:pt x="30503" y="172"/>
                  </a:moveTo>
                  <a:lnTo>
                    <a:pt x="1349060" y="153974"/>
                  </a:lnTo>
                  <a:cubicBezTo>
                    <a:pt x="1365930" y="155941"/>
                    <a:pt x="1379625" y="174375"/>
                    <a:pt x="1379649" y="195147"/>
                  </a:cubicBezTo>
                  <a:lnTo>
                    <a:pt x="1382538" y="2677939"/>
                  </a:lnTo>
                  <a:cubicBezTo>
                    <a:pt x="1382563" y="2698712"/>
                    <a:pt x="1368907" y="2713954"/>
                    <a:pt x="1352037" y="2711987"/>
                  </a:cubicBezTo>
                  <a:lnTo>
                    <a:pt x="33480" y="2558184"/>
                  </a:lnTo>
                  <a:cubicBezTo>
                    <a:pt x="16610" y="2556217"/>
                    <a:pt x="2915" y="2537783"/>
                    <a:pt x="2891" y="2517011"/>
                  </a:cubicBez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C6D671F-314E-ACB4-EDE3-5A4DD58333E5}"/>
                </a:ext>
              </a:extLst>
            </p:cNvPr>
            <p:cNvSpPr/>
            <p:nvPr/>
          </p:nvSpPr>
          <p:spPr>
            <a:xfrm rot="21329745">
              <a:off x="6496504" y="2240090"/>
              <a:ext cx="711544" cy="169362"/>
            </a:xfrm>
            <a:custGeom>
              <a:avLst/>
              <a:gdLst>
                <a:gd name="csX0" fmla="*/ 68884 w 510753"/>
                <a:gd name="csY0" fmla="*/ 465 h 346705"/>
                <a:gd name="csX1" fmla="*/ 91955 w 510753"/>
                <a:gd name="csY1" fmla="*/ 8223 h 346705"/>
                <a:gd name="csX2" fmla="*/ 480095 w 510753"/>
                <a:gd name="csY2" fmla="*/ 232316 h 346705"/>
                <a:gd name="csX3" fmla="*/ 502531 w 510753"/>
                <a:gd name="csY3" fmla="*/ 316048 h 346705"/>
                <a:gd name="csX4" fmla="*/ 502530 w 510753"/>
                <a:gd name="csY4" fmla="*/ 316047 h 346705"/>
                <a:gd name="csX5" fmla="*/ 418798 w 510753"/>
                <a:gd name="csY5" fmla="*/ 338483 h 346705"/>
                <a:gd name="csX6" fmla="*/ 30659 w 510753"/>
                <a:gd name="csY6" fmla="*/ 114390 h 346705"/>
                <a:gd name="csX7" fmla="*/ 8223 w 510753"/>
                <a:gd name="csY7" fmla="*/ 30658 h 346705"/>
                <a:gd name="csX8" fmla="*/ 8223 w 510753"/>
                <a:gd name="csY8" fmla="*/ 30659 h 346705"/>
                <a:gd name="csX9" fmla="*/ 68884 w 510753"/>
                <a:gd name="csY9" fmla="*/ 465 h 3467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10753" h="346705">
                  <a:moveTo>
                    <a:pt x="68884" y="465"/>
                  </a:moveTo>
                  <a:cubicBezTo>
                    <a:pt x="76786" y="1445"/>
                    <a:pt x="84626" y="3991"/>
                    <a:pt x="91955" y="8223"/>
                  </a:cubicBezTo>
                  <a:lnTo>
                    <a:pt x="480095" y="232316"/>
                  </a:lnTo>
                  <a:cubicBezTo>
                    <a:pt x="509412" y="249242"/>
                    <a:pt x="519457" y="286730"/>
                    <a:pt x="502531" y="316048"/>
                  </a:cubicBezTo>
                  <a:lnTo>
                    <a:pt x="502530" y="316047"/>
                  </a:lnTo>
                  <a:cubicBezTo>
                    <a:pt x="485603" y="345365"/>
                    <a:pt x="448116" y="355410"/>
                    <a:pt x="418798" y="338483"/>
                  </a:cubicBezTo>
                  <a:lnTo>
                    <a:pt x="30659" y="114390"/>
                  </a:lnTo>
                  <a:cubicBezTo>
                    <a:pt x="1342" y="97463"/>
                    <a:pt x="-8703" y="59975"/>
                    <a:pt x="8223" y="30658"/>
                  </a:cubicBezTo>
                  <a:lnTo>
                    <a:pt x="8223" y="30659"/>
                  </a:lnTo>
                  <a:cubicBezTo>
                    <a:pt x="20918" y="8671"/>
                    <a:pt x="45178" y="-2477"/>
                    <a:pt x="68884" y="46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9E63C7CD-C029-ED9B-4E37-477D82DB9465}"/>
                </a:ext>
              </a:extLst>
            </p:cNvPr>
            <p:cNvGrpSpPr/>
            <p:nvPr/>
          </p:nvGrpSpPr>
          <p:grpSpPr>
            <a:xfrm>
              <a:off x="6534068" y="1977404"/>
              <a:ext cx="663658" cy="390418"/>
              <a:chOff x="6406248" y="1827137"/>
              <a:chExt cx="931997" cy="548278"/>
            </a:xfrm>
            <a:solidFill>
              <a:srgbClr val="663300"/>
            </a:solidFill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F7A6E9F9-79BD-C1AD-FA48-B95974E126F9}"/>
                  </a:ext>
                </a:extLst>
              </p:cNvPr>
              <p:cNvSpPr/>
              <p:nvPr/>
            </p:nvSpPr>
            <p:spPr>
              <a:xfrm>
                <a:off x="6488750" y="2060088"/>
                <a:ext cx="69211" cy="242301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5F4A16A-6AA7-83BD-6A8E-F7380B44DF03}"/>
                  </a:ext>
                </a:extLst>
              </p:cNvPr>
              <p:cNvSpPr/>
              <p:nvPr/>
            </p:nvSpPr>
            <p:spPr>
              <a:xfrm>
                <a:off x="7184074" y="2133114"/>
                <a:ext cx="69211" cy="242301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5DE4A48B-3D2D-6D2B-DAD2-E6FC0516B177}"/>
                  </a:ext>
                </a:extLst>
              </p:cNvPr>
              <p:cNvSpPr/>
              <p:nvPr/>
            </p:nvSpPr>
            <p:spPr>
              <a:xfrm>
                <a:off x="6406248" y="1827137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A685BFF8-6A17-ECAF-88FE-6E0C380ED16D}"/>
                  </a:ext>
                </a:extLst>
              </p:cNvPr>
              <p:cNvSpPr/>
              <p:nvPr/>
            </p:nvSpPr>
            <p:spPr>
              <a:xfrm rot="396864">
                <a:off x="6471466" y="1912237"/>
                <a:ext cx="801561" cy="17215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5EDF4566-0FFC-5CA2-E10E-ECCB8DC6C7C1}"/>
                  </a:ext>
                </a:extLst>
              </p:cNvPr>
              <p:cNvSpPr/>
              <p:nvPr/>
            </p:nvSpPr>
            <p:spPr>
              <a:xfrm>
                <a:off x="7104031" y="1903670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4142420-A192-F40E-B672-E524AA10A8B4}"/>
                </a:ext>
              </a:extLst>
            </p:cNvPr>
            <p:cNvSpPr/>
            <p:nvPr/>
          </p:nvSpPr>
          <p:spPr>
            <a:xfrm>
              <a:off x="5893594" y="4398115"/>
              <a:ext cx="1395745" cy="360075"/>
            </a:xfrm>
            <a:custGeom>
              <a:avLst/>
              <a:gdLst>
                <a:gd name="csX0" fmla="*/ 0 w 1379087"/>
                <a:gd name="csY0" fmla="*/ 0 h 382264"/>
                <a:gd name="csX1" fmla="*/ 192 w 1379087"/>
                <a:gd name="csY1" fmla="*/ 23 h 382264"/>
                <a:gd name="csX2" fmla="*/ 218 w 1379087"/>
                <a:gd name="csY2" fmla="*/ 22189 h 382264"/>
                <a:gd name="csX3" fmla="*/ 30806 w 1379087"/>
                <a:gd name="csY3" fmla="*/ 63362 h 382264"/>
                <a:gd name="csX4" fmla="*/ 1349364 w 1379087"/>
                <a:gd name="csY4" fmla="*/ 217164 h 382264"/>
                <a:gd name="csX5" fmla="*/ 1362708 w 1379087"/>
                <a:gd name="csY5" fmla="*/ 211912 h 382264"/>
                <a:gd name="csX6" fmla="*/ 1363363 w 1379087"/>
                <a:gd name="csY6" fmla="*/ 214946 h 382264"/>
                <a:gd name="csX7" fmla="*/ 1378876 w 1379087"/>
                <a:gd name="csY7" fmla="*/ 211600 h 382264"/>
                <a:gd name="csX8" fmla="*/ 1379087 w 1379087"/>
                <a:gd name="csY8" fmla="*/ 376654 h 382264"/>
                <a:gd name="csX9" fmla="*/ 1363363 w 1379087"/>
                <a:gd name="csY9" fmla="*/ 380046 h 382264"/>
                <a:gd name="csX10" fmla="*/ 1362708 w 1379087"/>
                <a:gd name="csY10" fmla="*/ 377012 h 382264"/>
                <a:gd name="csX11" fmla="*/ 1349364 w 1379087"/>
                <a:gd name="csY11" fmla="*/ 382264 h 382264"/>
                <a:gd name="csX12" fmla="*/ 30806 w 1379087"/>
                <a:gd name="csY12" fmla="*/ 228462 h 382264"/>
                <a:gd name="csX13" fmla="*/ 218 w 1379087"/>
                <a:gd name="csY13" fmla="*/ 187289 h 382264"/>
                <a:gd name="csX14" fmla="*/ 0 w 1379087"/>
                <a:gd name="csY14" fmla="*/ 0 h 382264"/>
                <a:gd name="csX0" fmla="*/ 2274 w 1381143"/>
                <a:gd name="csY0" fmla="*/ 187266 h 382241"/>
                <a:gd name="csX1" fmla="*/ 2248 w 1381143"/>
                <a:gd name="csY1" fmla="*/ 0 h 382241"/>
                <a:gd name="csX2" fmla="*/ 2274 w 1381143"/>
                <a:gd name="csY2" fmla="*/ 22166 h 382241"/>
                <a:gd name="csX3" fmla="*/ 32862 w 1381143"/>
                <a:gd name="csY3" fmla="*/ 63339 h 382241"/>
                <a:gd name="csX4" fmla="*/ 1351420 w 1381143"/>
                <a:gd name="csY4" fmla="*/ 217141 h 382241"/>
                <a:gd name="csX5" fmla="*/ 1364764 w 1381143"/>
                <a:gd name="csY5" fmla="*/ 211889 h 382241"/>
                <a:gd name="csX6" fmla="*/ 1365419 w 1381143"/>
                <a:gd name="csY6" fmla="*/ 214923 h 382241"/>
                <a:gd name="csX7" fmla="*/ 1380932 w 1381143"/>
                <a:gd name="csY7" fmla="*/ 211577 h 382241"/>
                <a:gd name="csX8" fmla="*/ 1381143 w 1381143"/>
                <a:gd name="csY8" fmla="*/ 376631 h 382241"/>
                <a:gd name="csX9" fmla="*/ 1365419 w 1381143"/>
                <a:gd name="csY9" fmla="*/ 380023 h 382241"/>
                <a:gd name="csX10" fmla="*/ 1364764 w 1381143"/>
                <a:gd name="csY10" fmla="*/ 376989 h 382241"/>
                <a:gd name="csX11" fmla="*/ 1351420 w 1381143"/>
                <a:gd name="csY11" fmla="*/ 382241 h 382241"/>
                <a:gd name="csX12" fmla="*/ 32862 w 1381143"/>
                <a:gd name="csY12" fmla="*/ 228439 h 382241"/>
                <a:gd name="csX13" fmla="*/ 2274 w 1381143"/>
                <a:gd name="csY13" fmla="*/ 187266 h 382241"/>
                <a:gd name="csX0" fmla="*/ 3823 w 1382692"/>
                <a:gd name="csY0" fmla="*/ 165100 h 360075"/>
                <a:gd name="csX1" fmla="*/ 3823 w 1382692"/>
                <a:gd name="csY1" fmla="*/ 0 h 360075"/>
                <a:gd name="csX2" fmla="*/ 34411 w 1382692"/>
                <a:gd name="csY2" fmla="*/ 41173 h 360075"/>
                <a:gd name="csX3" fmla="*/ 1352969 w 1382692"/>
                <a:gd name="csY3" fmla="*/ 194975 h 360075"/>
                <a:gd name="csX4" fmla="*/ 1366313 w 1382692"/>
                <a:gd name="csY4" fmla="*/ 189723 h 360075"/>
                <a:gd name="csX5" fmla="*/ 1366968 w 1382692"/>
                <a:gd name="csY5" fmla="*/ 192757 h 360075"/>
                <a:gd name="csX6" fmla="*/ 1382481 w 1382692"/>
                <a:gd name="csY6" fmla="*/ 189411 h 360075"/>
                <a:gd name="csX7" fmla="*/ 1382692 w 1382692"/>
                <a:gd name="csY7" fmla="*/ 354465 h 360075"/>
                <a:gd name="csX8" fmla="*/ 1366968 w 1382692"/>
                <a:gd name="csY8" fmla="*/ 357857 h 360075"/>
                <a:gd name="csX9" fmla="*/ 1366313 w 1382692"/>
                <a:gd name="csY9" fmla="*/ 354823 h 360075"/>
                <a:gd name="csX10" fmla="*/ 1352969 w 1382692"/>
                <a:gd name="csY10" fmla="*/ 360075 h 360075"/>
                <a:gd name="csX11" fmla="*/ 34411 w 1382692"/>
                <a:gd name="csY11" fmla="*/ 206273 h 360075"/>
                <a:gd name="csX12" fmla="*/ 3823 w 1382692"/>
                <a:gd name="csY12" fmla="*/ 165100 h 3600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382692" h="360075">
                  <a:moveTo>
                    <a:pt x="3823" y="165100"/>
                  </a:moveTo>
                  <a:cubicBezTo>
                    <a:pt x="-1275" y="130721"/>
                    <a:pt x="-1275" y="20654"/>
                    <a:pt x="3823" y="0"/>
                  </a:cubicBezTo>
                  <a:cubicBezTo>
                    <a:pt x="3846" y="20772"/>
                    <a:pt x="17542" y="39205"/>
                    <a:pt x="34411" y="41173"/>
                  </a:cubicBezTo>
                  <a:lnTo>
                    <a:pt x="1352969" y="194975"/>
                  </a:lnTo>
                  <a:lnTo>
                    <a:pt x="1366313" y="189723"/>
                  </a:lnTo>
                  <a:lnTo>
                    <a:pt x="1366968" y="192757"/>
                  </a:lnTo>
                  <a:lnTo>
                    <a:pt x="1382481" y="189411"/>
                  </a:lnTo>
                  <a:cubicBezTo>
                    <a:pt x="1382551" y="244429"/>
                    <a:pt x="1382622" y="299447"/>
                    <a:pt x="1382692" y="354465"/>
                  </a:cubicBezTo>
                  <a:lnTo>
                    <a:pt x="1366968" y="357857"/>
                  </a:lnTo>
                  <a:lnTo>
                    <a:pt x="1366313" y="354823"/>
                  </a:lnTo>
                  <a:lnTo>
                    <a:pt x="1352969" y="360075"/>
                  </a:lnTo>
                  <a:lnTo>
                    <a:pt x="34411" y="206273"/>
                  </a:lnTo>
                  <a:cubicBezTo>
                    <a:pt x="17542" y="204305"/>
                    <a:pt x="3846" y="185872"/>
                    <a:pt x="3823" y="16510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E2CEBFD-A5FD-C4B2-70D0-829A7F537749}"/>
                </a:ext>
              </a:extLst>
            </p:cNvPr>
            <p:cNvSpPr/>
            <p:nvPr/>
          </p:nvSpPr>
          <p:spPr>
            <a:xfrm>
              <a:off x="7289127" y="4480614"/>
              <a:ext cx="454698" cy="271967"/>
            </a:xfrm>
            <a:custGeom>
              <a:avLst/>
              <a:gdLst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30869 w 450932"/>
                <a:gd name="csY8" fmla="*/ 29392 h 294589"/>
                <a:gd name="csX9" fmla="*/ 442016 w 450932"/>
                <a:gd name="csY9" fmla="*/ 25003 h 294589"/>
                <a:gd name="csX10" fmla="*/ 450741 w 450932"/>
                <a:gd name="csY10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42016 w 450932"/>
                <a:gd name="csY8" fmla="*/ 25003 h 294589"/>
                <a:gd name="csX9" fmla="*/ 450741 w 450932"/>
                <a:gd name="csY9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2352 w 450932"/>
                <a:gd name="csY3" fmla="*/ 201367 h 294589"/>
                <a:gd name="csX4" fmla="*/ 211 w 450932"/>
                <a:gd name="csY4" fmla="*/ 294589 h 294589"/>
                <a:gd name="csX5" fmla="*/ 0 w 450932"/>
                <a:gd name="csY5" fmla="*/ 129535 h 294589"/>
                <a:gd name="csX6" fmla="*/ 432352 w 450932"/>
                <a:gd name="csY6" fmla="*/ 36267 h 294589"/>
                <a:gd name="csX7" fmla="*/ 442016 w 450932"/>
                <a:gd name="csY7" fmla="*/ 25003 h 294589"/>
                <a:gd name="csX8" fmla="*/ 450741 w 450932"/>
                <a:gd name="csY8" fmla="*/ 0 h 294589"/>
                <a:gd name="csX0" fmla="*/ 442016 w 450932"/>
                <a:gd name="csY0" fmla="*/ 0 h 269586"/>
                <a:gd name="csX1" fmla="*/ 450932 w 450932"/>
                <a:gd name="csY1" fmla="*/ 139549 h 269586"/>
                <a:gd name="csX2" fmla="*/ 442016 w 450932"/>
                <a:gd name="csY2" fmla="*/ 165100 h 269586"/>
                <a:gd name="csX3" fmla="*/ 432352 w 450932"/>
                <a:gd name="csY3" fmla="*/ 176364 h 269586"/>
                <a:gd name="csX4" fmla="*/ 211 w 450932"/>
                <a:gd name="csY4" fmla="*/ 269586 h 269586"/>
                <a:gd name="csX5" fmla="*/ 0 w 450932"/>
                <a:gd name="csY5" fmla="*/ 104532 h 269586"/>
                <a:gd name="csX6" fmla="*/ 432352 w 450932"/>
                <a:gd name="csY6" fmla="*/ 11264 h 269586"/>
                <a:gd name="csX7" fmla="*/ 442016 w 450932"/>
                <a:gd name="csY7" fmla="*/ 0 h 269586"/>
                <a:gd name="csX0" fmla="*/ 449100 w 450932"/>
                <a:gd name="csY0" fmla="*/ 0 h 271967"/>
                <a:gd name="csX1" fmla="*/ 450932 w 450932"/>
                <a:gd name="csY1" fmla="*/ 141930 h 271967"/>
                <a:gd name="csX2" fmla="*/ 442016 w 450932"/>
                <a:gd name="csY2" fmla="*/ 167481 h 271967"/>
                <a:gd name="csX3" fmla="*/ 432352 w 450932"/>
                <a:gd name="csY3" fmla="*/ 178745 h 271967"/>
                <a:gd name="csX4" fmla="*/ 211 w 450932"/>
                <a:gd name="csY4" fmla="*/ 271967 h 271967"/>
                <a:gd name="csX5" fmla="*/ 0 w 450932"/>
                <a:gd name="csY5" fmla="*/ 106913 h 271967"/>
                <a:gd name="csX6" fmla="*/ 432352 w 450932"/>
                <a:gd name="csY6" fmla="*/ 13645 h 271967"/>
                <a:gd name="csX7" fmla="*/ 449100 w 450932"/>
                <a:gd name="csY7" fmla="*/ 0 h 2719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450932" h="271967">
                  <a:moveTo>
                    <a:pt x="449100" y="0"/>
                  </a:moveTo>
                  <a:cubicBezTo>
                    <a:pt x="449711" y="47310"/>
                    <a:pt x="450321" y="94620"/>
                    <a:pt x="450932" y="141930"/>
                  </a:cubicBezTo>
                  <a:cubicBezTo>
                    <a:pt x="450945" y="152316"/>
                    <a:pt x="447537" y="161320"/>
                    <a:pt x="442016" y="167481"/>
                  </a:cubicBezTo>
                  <a:lnTo>
                    <a:pt x="432352" y="178745"/>
                  </a:lnTo>
                  <a:lnTo>
                    <a:pt x="211" y="271967"/>
                  </a:lnTo>
                  <a:cubicBezTo>
                    <a:pt x="141" y="216949"/>
                    <a:pt x="70" y="161931"/>
                    <a:pt x="0" y="106913"/>
                  </a:cubicBezTo>
                  <a:lnTo>
                    <a:pt x="432352" y="13645"/>
                  </a:lnTo>
                  <a:lnTo>
                    <a:pt x="4491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9030EC5-9F74-B07A-930B-F4A064479CC2}"/>
                </a:ext>
              </a:extLst>
            </p:cNvPr>
            <p:cNvSpPr/>
            <p:nvPr/>
          </p:nvSpPr>
          <p:spPr>
            <a:xfrm>
              <a:off x="5893594" y="2689965"/>
              <a:ext cx="1395745" cy="360075"/>
            </a:xfrm>
            <a:custGeom>
              <a:avLst/>
              <a:gdLst>
                <a:gd name="csX0" fmla="*/ 0 w 1379087"/>
                <a:gd name="csY0" fmla="*/ 0 h 382264"/>
                <a:gd name="csX1" fmla="*/ 192 w 1379087"/>
                <a:gd name="csY1" fmla="*/ 23 h 382264"/>
                <a:gd name="csX2" fmla="*/ 218 w 1379087"/>
                <a:gd name="csY2" fmla="*/ 22189 h 382264"/>
                <a:gd name="csX3" fmla="*/ 30806 w 1379087"/>
                <a:gd name="csY3" fmla="*/ 63362 h 382264"/>
                <a:gd name="csX4" fmla="*/ 1349364 w 1379087"/>
                <a:gd name="csY4" fmla="*/ 217164 h 382264"/>
                <a:gd name="csX5" fmla="*/ 1362708 w 1379087"/>
                <a:gd name="csY5" fmla="*/ 211912 h 382264"/>
                <a:gd name="csX6" fmla="*/ 1363363 w 1379087"/>
                <a:gd name="csY6" fmla="*/ 214946 h 382264"/>
                <a:gd name="csX7" fmla="*/ 1378876 w 1379087"/>
                <a:gd name="csY7" fmla="*/ 211600 h 382264"/>
                <a:gd name="csX8" fmla="*/ 1379087 w 1379087"/>
                <a:gd name="csY8" fmla="*/ 376654 h 382264"/>
                <a:gd name="csX9" fmla="*/ 1363363 w 1379087"/>
                <a:gd name="csY9" fmla="*/ 380046 h 382264"/>
                <a:gd name="csX10" fmla="*/ 1362708 w 1379087"/>
                <a:gd name="csY10" fmla="*/ 377012 h 382264"/>
                <a:gd name="csX11" fmla="*/ 1349364 w 1379087"/>
                <a:gd name="csY11" fmla="*/ 382264 h 382264"/>
                <a:gd name="csX12" fmla="*/ 30806 w 1379087"/>
                <a:gd name="csY12" fmla="*/ 228462 h 382264"/>
                <a:gd name="csX13" fmla="*/ 218 w 1379087"/>
                <a:gd name="csY13" fmla="*/ 187289 h 382264"/>
                <a:gd name="csX14" fmla="*/ 0 w 1379087"/>
                <a:gd name="csY14" fmla="*/ 0 h 382264"/>
                <a:gd name="csX0" fmla="*/ 2274 w 1381143"/>
                <a:gd name="csY0" fmla="*/ 187266 h 382241"/>
                <a:gd name="csX1" fmla="*/ 2248 w 1381143"/>
                <a:gd name="csY1" fmla="*/ 0 h 382241"/>
                <a:gd name="csX2" fmla="*/ 2274 w 1381143"/>
                <a:gd name="csY2" fmla="*/ 22166 h 382241"/>
                <a:gd name="csX3" fmla="*/ 32862 w 1381143"/>
                <a:gd name="csY3" fmla="*/ 63339 h 382241"/>
                <a:gd name="csX4" fmla="*/ 1351420 w 1381143"/>
                <a:gd name="csY4" fmla="*/ 217141 h 382241"/>
                <a:gd name="csX5" fmla="*/ 1364764 w 1381143"/>
                <a:gd name="csY5" fmla="*/ 211889 h 382241"/>
                <a:gd name="csX6" fmla="*/ 1365419 w 1381143"/>
                <a:gd name="csY6" fmla="*/ 214923 h 382241"/>
                <a:gd name="csX7" fmla="*/ 1380932 w 1381143"/>
                <a:gd name="csY7" fmla="*/ 211577 h 382241"/>
                <a:gd name="csX8" fmla="*/ 1381143 w 1381143"/>
                <a:gd name="csY8" fmla="*/ 376631 h 382241"/>
                <a:gd name="csX9" fmla="*/ 1365419 w 1381143"/>
                <a:gd name="csY9" fmla="*/ 380023 h 382241"/>
                <a:gd name="csX10" fmla="*/ 1364764 w 1381143"/>
                <a:gd name="csY10" fmla="*/ 376989 h 382241"/>
                <a:gd name="csX11" fmla="*/ 1351420 w 1381143"/>
                <a:gd name="csY11" fmla="*/ 382241 h 382241"/>
                <a:gd name="csX12" fmla="*/ 32862 w 1381143"/>
                <a:gd name="csY12" fmla="*/ 228439 h 382241"/>
                <a:gd name="csX13" fmla="*/ 2274 w 1381143"/>
                <a:gd name="csY13" fmla="*/ 187266 h 382241"/>
                <a:gd name="csX0" fmla="*/ 3823 w 1382692"/>
                <a:gd name="csY0" fmla="*/ 165100 h 360075"/>
                <a:gd name="csX1" fmla="*/ 3823 w 1382692"/>
                <a:gd name="csY1" fmla="*/ 0 h 360075"/>
                <a:gd name="csX2" fmla="*/ 34411 w 1382692"/>
                <a:gd name="csY2" fmla="*/ 41173 h 360075"/>
                <a:gd name="csX3" fmla="*/ 1352969 w 1382692"/>
                <a:gd name="csY3" fmla="*/ 194975 h 360075"/>
                <a:gd name="csX4" fmla="*/ 1366313 w 1382692"/>
                <a:gd name="csY4" fmla="*/ 189723 h 360075"/>
                <a:gd name="csX5" fmla="*/ 1366968 w 1382692"/>
                <a:gd name="csY5" fmla="*/ 192757 h 360075"/>
                <a:gd name="csX6" fmla="*/ 1382481 w 1382692"/>
                <a:gd name="csY6" fmla="*/ 189411 h 360075"/>
                <a:gd name="csX7" fmla="*/ 1382692 w 1382692"/>
                <a:gd name="csY7" fmla="*/ 354465 h 360075"/>
                <a:gd name="csX8" fmla="*/ 1366968 w 1382692"/>
                <a:gd name="csY8" fmla="*/ 357857 h 360075"/>
                <a:gd name="csX9" fmla="*/ 1366313 w 1382692"/>
                <a:gd name="csY9" fmla="*/ 354823 h 360075"/>
                <a:gd name="csX10" fmla="*/ 1352969 w 1382692"/>
                <a:gd name="csY10" fmla="*/ 360075 h 360075"/>
                <a:gd name="csX11" fmla="*/ 34411 w 1382692"/>
                <a:gd name="csY11" fmla="*/ 206273 h 360075"/>
                <a:gd name="csX12" fmla="*/ 3823 w 1382692"/>
                <a:gd name="csY12" fmla="*/ 165100 h 3600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382692" h="360075">
                  <a:moveTo>
                    <a:pt x="3823" y="165100"/>
                  </a:moveTo>
                  <a:cubicBezTo>
                    <a:pt x="-1275" y="130721"/>
                    <a:pt x="-1275" y="20654"/>
                    <a:pt x="3823" y="0"/>
                  </a:cubicBezTo>
                  <a:cubicBezTo>
                    <a:pt x="3846" y="20772"/>
                    <a:pt x="17542" y="39205"/>
                    <a:pt x="34411" y="41173"/>
                  </a:cubicBezTo>
                  <a:lnTo>
                    <a:pt x="1352969" y="194975"/>
                  </a:lnTo>
                  <a:lnTo>
                    <a:pt x="1366313" y="189723"/>
                  </a:lnTo>
                  <a:lnTo>
                    <a:pt x="1366968" y="192757"/>
                  </a:lnTo>
                  <a:lnTo>
                    <a:pt x="1382481" y="189411"/>
                  </a:lnTo>
                  <a:cubicBezTo>
                    <a:pt x="1382551" y="244429"/>
                    <a:pt x="1382622" y="299447"/>
                    <a:pt x="1382692" y="354465"/>
                  </a:cubicBezTo>
                  <a:lnTo>
                    <a:pt x="1366968" y="357857"/>
                  </a:lnTo>
                  <a:lnTo>
                    <a:pt x="1366313" y="354823"/>
                  </a:lnTo>
                  <a:lnTo>
                    <a:pt x="1352969" y="360075"/>
                  </a:lnTo>
                  <a:lnTo>
                    <a:pt x="34411" y="206273"/>
                  </a:lnTo>
                  <a:cubicBezTo>
                    <a:pt x="17542" y="204305"/>
                    <a:pt x="3846" y="185872"/>
                    <a:pt x="3823" y="16510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A061761-38AB-2A64-75FB-6CDF86613C8E}"/>
                </a:ext>
              </a:extLst>
            </p:cNvPr>
            <p:cNvSpPr/>
            <p:nvPr/>
          </p:nvSpPr>
          <p:spPr>
            <a:xfrm>
              <a:off x="7289127" y="2772464"/>
              <a:ext cx="454698" cy="271967"/>
            </a:xfrm>
            <a:custGeom>
              <a:avLst/>
              <a:gdLst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30869 w 450932"/>
                <a:gd name="csY8" fmla="*/ 29392 h 294589"/>
                <a:gd name="csX9" fmla="*/ 442016 w 450932"/>
                <a:gd name="csY9" fmla="*/ 25003 h 294589"/>
                <a:gd name="csX10" fmla="*/ 450741 w 450932"/>
                <a:gd name="csY10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42016 w 450932"/>
                <a:gd name="csY8" fmla="*/ 25003 h 294589"/>
                <a:gd name="csX9" fmla="*/ 450741 w 450932"/>
                <a:gd name="csY9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2352 w 450932"/>
                <a:gd name="csY3" fmla="*/ 201367 h 294589"/>
                <a:gd name="csX4" fmla="*/ 211 w 450932"/>
                <a:gd name="csY4" fmla="*/ 294589 h 294589"/>
                <a:gd name="csX5" fmla="*/ 0 w 450932"/>
                <a:gd name="csY5" fmla="*/ 129535 h 294589"/>
                <a:gd name="csX6" fmla="*/ 432352 w 450932"/>
                <a:gd name="csY6" fmla="*/ 36267 h 294589"/>
                <a:gd name="csX7" fmla="*/ 442016 w 450932"/>
                <a:gd name="csY7" fmla="*/ 25003 h 294589"/>
                <a:gd name="csX8" fmla="*/ 450741 w 450932"/>
                <a:gd name="csY8" fmla="*/ 0 h 294589"/>
                <a:gd name="csX0" fmla="*/ 442016 w 450932"/>
                <a:gd name="csY0" fmla="*/ 0 h 269586"/>
                <a:gd name="csX1" fmla="*/ 450932 w 450932"/>
                <a:gd name="csY1" fmla="*/ 139549 h 269586"/>
                <a:gd name="csX2" fmla="*/ 442016 w 450932"/>
                <a:gd name="csY2" fmla="*/ 165100 h 269586"/>
                <a:gd name="csX3" fmla="*/ 432352 w 450932"/>
                <a:gd name="csY3" fmla="*/ 176364 h 269586"/>
                <a:gd name="csX4" fmla="*/ 211 w 450932"/>
                <a:gd name="csY4" fmla="*/ 269586 h 269586"/>
                <a:gd name="csX5" fmla="*/ 0 w 450932"/>
                <a:gd name="csY5" fmla="*/ 104532 h 269586"/>
                <a:gd name="csX6" fmla="*/ 432352 w 450932"/>
                <a:gd name="csY6" fmla="*/ 11264 h 269586"/>
                <a:gd name="csX7" fmla="*/ 442016 w 450932"/>
                <a:gd name="csY7" fmla="*/ 0 h 269586"/>
                <a:gd name="csX0" fmla="*/ 449100 w 450932"/>
                <a:gd name="csY0" fmla="*/ 0 h 271967"/>
                <a:gd name="csX1" fmla="*/ 450932 w 450932"/>
                <a:gd name="csY1" fmla="*/ 141930 h 271967"/>
                <a:gd name="csX2" fmla="*/ 442016 w 450932"/>
                <a:gd name="csY2" fmla="*/ 167481 h 271967"/>
                <a:gd name="csX3" fmla="*/ 432352 w 450932"/>
                <a:gd name="csY3" fmla="*/ 178745 h 271967"/>
                <a:gd name="csX4" fmla="*/ 211 w 450932"/>
                <a:gd name="csY4" fmla="*/ 271967 h 271967"/>
                <a:gd name="csX5" fmla="*/ 0 w 450932"/>
                <a:gd name="csY5" fmla="*/ 106913 h 271967"/>
                <a:gd name="csX6" fmla="*/ 432352 w 450932"/>
                <a:gd name="csY6" fmla="*/ 13645 h 271967"/>
                <a:gd name="csX7" fmla="*/ 449100 w 450932"/>
                <a:gd name="csY7" fmla="*/ 0 h 2719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450932" h="271967">
                  <a:moveTo>
                    <a:pt x="449100" y="0"/>
                  </a:moveTo>
                  <a:cubicBezTo>
                    <a:pt x="449711" y="47310"/>
                    <a:pt x="450321" y="94620"/>
                    <a:pt x="450932" y="141930"/>
                  </a:cubicBezTo>
                  <a:cubicBezTo>
                    <a:pt x="450945" y="152316"/>
                    <a:pt x="447537" y="161320"/>
                    <a:pt x="442016" y="167481"/>
                  </a:cubicBezTo>
                  <a:lnTo>
                    <a:pt x="432352" y="178745"/>
                  </a:lnTo>
                  <a:lnTo>
                    <a:pt x="211" y="271967"/>
                  </a:lnTo>
                  <a:cubicBezTo>
                    <a:pt x="141" y="216949"/>
                    <a:pt x="70" y="161931"/>
                    <a:pt x="0" y="106913"/>
                  </a:cubicBezTo>
                  <a:lnTo>
                    <a:pt x="432352" y="13645"/>
                  </a:lnTo>
                  <a:lnTo>
                    <a:pt x="4491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52B52E5-4DD1-114A-E164-C6D77A6CD413}"/>
                </a:ext>
              </a:extLst>
            </p:cNvPr>
            <p:cNvSpPr/>
            <p:nvPr/>
          </p:nvSpPr>
          <p:spPr>
            <a:xfrm>
              <a:off x="7411702" y="4526511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7F9148C5-D0DB-1AB4-BD6C-25791310C79A}"/>
                </a:ext>
              </a:extLst>
            </p:cNvPr>
            <p:cNvSpPr/>
            <p:nvPr/>
          </p:nvSpPr>
          <p:spPr>
            <a:xfrm>
              <a:off x="7597440" y="4486030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6B6F89E-9446-11B9-F512-17F475E1AD0E}"/>
                </a:ext>
              </a:extLst>
            </p:cNvPr>
            <p:cNvSpPr/>
            <p:nvPr/>
          </p:nvSpPr>
          <p:spPr>
            <a:xfrm>
              <a:off x="7411702" y="2818212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88D731F-851F-EA0E-8F8A-2AEDF963DD33}"/>
                </a:ext>
              </a:extLst>
            </p:cNvPr>
            <p:cNvSpPr/>
            <p:nvPr/>
          </p:nvSpPr>
          <p:spPr>
            <a:xfrm>
              <a:off x="7597440" y="2777731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FDC00FD-C56C-79A4-EB97-9396D860803D}"/>
                </a:ext>
              </a:extLst>
            </p:cNvPr>
            <p:cNvSpPr/>
            <p:nvPr/>
          </p:nvSpPr>
          <p:spPr>
            <a:xfrm>
              <a:off x="6090040" y="2678161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1EAD8DA-3A33-8F48-67EC-13FCCF29D194}"/>
                </a:ext>
              </a:extLst>
            </p:cNvPr>
            <p:cNvSpPr/>
            <p:nvPr/>
          </p:nvSpPr>
          <p:spPr>
            <a:xfrm>
              <a:off x="6956815" y="2776586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F6EA220-141D-D640-26D4-1A207A851CC5}"/>
                </a:ext>
              </a:extLst>
            </p:cNvPr>
            <p:cNvSpPr/>
            <p:nvPr/>
          </p:nvSpPr>
          <p:spPr>
            <a:xfrm>
              <a:off x="6090040" y="4392661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482E781-5929-3DE7-FE3C-010E50479581}"/>
                </a:ext>
              </a:extLst>
            </p:cNvPr>
            <p:cNvSpPr/>
            <p:nvPr/>
          </p:nvSpPr>
          <p:spPr>
            <a:xfrm>
              <a:off x="6956815" y="4491086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278BDEF5-B26F-6ABE-3A73-3D400539C021}"/>
              </a:ext>
            </a:extLst>
          </p:cNvPr>
          <p:cNvGrpSpPr/>
          <p:nvPr/>
        </p:nvGrpSpPr>
        <p:grpSpPr>
          <a:xfrm>
            <a:off x="4260780" y="3912258"/>
            <a:ext cx="1530420" cy="2456545"/>
            <a:chOff x="3825974" y="5131600"/>
            <a:chExt cx="2196389" cy="352552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6D22D46-6089-2AA6-E5AE-AC795BB63BA9}"/>
                </a:ext>
              </a:extLst>
            </p:cNvPr>
            <p:cNvGrpSpPr/>
            <p:nvPr/>
          </p:nvGrpSpPr>
          <p:grpSpPr>
            <a:xfrm>
              <a:off x="5619484" y="7876171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DA48DE79-4146-51A1-C3BE-E9B78FCE7ACA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EE959FE9-FC24-7FE1-7E32-2EA59826C0B6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D79DA373-9115-CDC5-54DC-92044D61E428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76BA56E3-7E3D-2892-E4F5-ABBA92190D97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5C805930-1E66-3BA3-51A1-F943747E8C9F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77AEC3F-26A6-AA6A-FE36-B33E2283212E}"/>
                </a:ext>
              </a:extLst>
            </p:cNvPr>
            <p:cNvGrpSpPr/>
            <p:nvPr/>
          </p:nvGrpSpPr>
          <p:grpSpPr>
            <a:xfrm>
              <a:off x="4930078" y="8148360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AD8C5866-0810-DB6A-DB39-87746310EBC4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F207594-82D3-0657-5A92-DD324E65A8AF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DA88F62F-AC91-00D4-0014-334B6FF3F9A7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EBE1210-390F-67CB-A1DE-9F9EDF6799B4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914631B9-8670-E869-2192-65754B8B9095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6BA1EF8-365D-1E2A-EF25-71182A125835}"/>
                </a:ext>
              </a:extLst>
            </p:cNvPr>
            <p:cNvGrpSpPr/>
            <p:nvPr/>
          </p:nvGrpSpPr>
          <p:grpSpPr>
            <a:xfrm>
              <a:off x="3848461" y="7892796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25925615-41FA-C008-BB3D-520CE32B2109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EAE611-1F05-BBBB-3AAC-CDAA961F8058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44236F75-74CC-3669-6D9D-91309E70EE42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DB27AB7C-B32D-AC31-3E79-7471186E3563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214E3B36-2499-D19E-3D40-11C7A54CEC85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C2882DF-E05F-445A-AD53-E05FC3269779}"/>
                </a:ext>
              </a:extLst>
            </p:cNvPr>
            <p:cNvSpPr/>
            <p:nvPr/>
          </p:nvSpPr>
          <p:spPr>
            <a:xfrm>
              <a:off x="3831766" y="5225405"/>
              <a:ext cx="2183997" cy="3088499"/>
            </a:xfrm>
            <a:custGeom>
              <a:avLst/>
              <a:gdLst>
                <a:gd name="csX0" fmla="*/ 708395 w 2183997"/>
                <a:gd name="csY0" fmla="*/ 924 h 3088499"/>
                <a:gd name="csX1" fmla="*/ 2150694 w 2183997"/>
                <a:gd name="csY1" fmla="*/ 345645 h 3088499"/>
                <a:gd name="csX2" fmla="*/ 2183997 w 2183997"/>
                <a:gd name="csY2" fmla="*/ 387984 h 3088499"/>
                <a:gd name="csX3" fmla="*/ 2176784 w 2183997"/>
                <a:gd name="csY3" fmla="*/ 2655731 h 3088499"/>
                <a:gd name="csX4" fmla="*/ 2166920 w 2183997"/>
                <a:gd name="csY4" fmla="*/ 2677684 h 3088499"/>
                <a:gd name="csX5" fmla="*/ 2163942 w 2183997"/>
                <a:gd name="csY5" fmla="*/ 2678239 h 3088499"/>
                <a:gd name="csX6" fmla="*/ 2165298 w 2183997"/>
                <a:gd name="csY6" fmla="*/ 2680464 h 3088499"/>
                <a:gd name="csX7" fmla="*/ 1498985 w 2183997"/>
                <a:gd name="csY7" fmla="*/ 3086663 h 3088499"/>
                <a:gd name="csX8" fmla="*/ 1497602 w 2183997"/>
                <a:gd name="csY8" fmla="*/ 3084395 h 3088499"/>
                <a:gd name="csX9" fmla="*/ 1475603 w 2183997"/>
                <a:gd name="csY9" fmla="*/ 3088499 h 3088499"/>
                <a:gd name="csX10" fmla="*/ 33304 w 2183997"/>
                <a:gd name="csY10" fmla="*/ 2743779 h 3088499"/>
                <a:gd name="csX11" fmla="*/ 1 w 2183997"/>
                <a:gd name="csY11" fmla="*/ 2701440 h 3088499"/>
                <a:gd name="csX12" fmla="*/ 7216 w 2183997"/>
                <a:gd name="csY12" fmla="*/ 433692 h 3088499"/>
                <a:gd name="csX13" fmla="*/ 17079 w 2183997"/>
                <a:gd name="csY13" fmla="*/ 411740 h 3088499"/>
                <a:gd name="csX14" fmla="*/ 26639 w 2183997"/>
                <a:gd name="csY14" fmla="*/ 409956 h 3088499"/>
                <a:gd name="csX15" fmla="*/ 682616 w 2183997"/>
                <a:gd name="csY15" fmla="*/ 10057 h 3088499"/>
                <a:gd name="csX16" fmla="*/ 684736 w 2183997"/>
                <a:gd name="csY16" fmla="*/ 5339 h 3088499"/>
                <a:gd name="csX17" fmla="*/ 708395 w 2183997"/>
                <a:gd name="csY17" fmla="*/ 924 h 30884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183997" h="3088499">
                  <a:moveTo>
                    <a:pt x="708395" y="924"/>
                  </a:moveTo>
                  <a:lnTo>
                    <a:pt x="2150694" y="345645"/>
                  </a:lnTo>
                  <a:cubicBezTo>
                    <a:pt x="2169148" y="350056"/>
                    <a:pt x="2184057" y="369012"/>
                    <a:pt x="2183997" y="387984"/>
                  </a:cubicBezTo>
                  <a:lnTo>
                    <a:pt x="2176784" y="2655731"/>
                  </a:lnTo>
                  <a:cubicBezTo>
                    <a:pt x="2176753" y="2665218"/>
                    <a:pt x="2172986" y="2672912"/>
                    <a:pt x="2166920" y="2677684"/>
                  </a:cubicBezTo>
                  <a:lnTo>
                    <a:pt x="2163942" y="2678239"/>
                  </a:lnTo>
                  <a:lnTo>
                    <a:pt x="2165298" y="2680464"/>
                  </a:lnTo>
                  <a:lnTo>
                    <a:pt x="1498985" y="3086663"/>
                  </a:lnTo>
                  <a:lnTo>
                    <a:pt x="1497602" y="3084395"/>
                  </a:lnTo>
                  <a:lnTo>
                    <a:pt x="1475603" y="3088499"/>
                  </a:lnTo>
                  <a:lnTo>
                    <a:pt x="33304" y="2743779"/>
                  </a:lnTo>
                  <a:cubicBezTo>
                    <a:pt x="14852" y="2739369"/>
                    <a:pt x="-58" y="2720413"/>
                    <a:pt x="1" y="2701440"/>
                  </a:cubicBezTo>
                  <a:lnTo>
                    <a:pt x="7216" y="433692"/>
                  </a:lnTo>
                  <a:cubicBezTo>
                    <a:pt x="7246" y="424206"/>
                    <a:pt x="11013" y="416513"/>
                    <a:pt x="17079" y="411740"/>
                  </a:cubicBezTo>
                  <a:lnTo>
                    <a:pt x="26639" y="409956"/>
                  </a:lnTo>
                  <a:lnTo>
                    <a:pt x="682616" y="10057"/>
                  </a:lnTo>
                  <a:lnTo>
                    <a:pt x="684736" y="5339"/>
                  </a:lnTo>
                  <a:cubicBezTo>
                    <a:pt x="690803" y="568"/>
                    <a:pt x="699169" y="-1281"/>
                    <a:pt x="708395" y="924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2681D2DB-6C61-F8D0-6DE1-0763CF321323}"/>
                </a:ext>
              </a:extLst>
            </p:cNvPr>
            <p:cNvSpPr/>
            <p:nvPr/>
          </p:nvSpPr>
          <p:spPr>
            <a:xfrm>
              <a:off x="3845441" y="5225405"/>
              <a:ext cx="2156645" cy="777099"/>
            </a:xfrm>
            <a:custGeom>
              <a:avLst/>
              <a:gdLst>
                <a:gd name="csX0" fmla="*/ 694718 w 2156645"/>
                <a:gd name="csY0" fmla="*/ 924 h 777099"/>
                <a:gd name="csX1" fmla="*/ 2137017 w 2156645"/>
                <a:gd name="csY1" fmla="*/ 345645 h 777099"/>
                <a:gd name="csX2" fmla="*/ 2156645 w 2156645"/>
                <a:gd name="csY2" fmla="*/ 358714 h 777099"/>
                <a:gd name="csX3" fmla="*/ 2153243 w 2156645"/>
                <a:gd name="csY3" fmla="*/ 366284 h 777099"/>
                <a:gd name="csX4" fmla="*/ 2150265 w 2156645"/>
                <a:gd name="csY4" fmla="*/ 366839 h 777099"/>
                <a:gd name="csX5" fmla="*/ 2151621 w 2156645"/>
                <a:gd name="csY5" fmla="*/ 369064 h 777099"/>
                <a:gd name="csX6" fmla="*/ 1485308 w 2156645"/>
                <a:gd name="csY6" fmla="*/ 775263 h 777099"/>
                <a:gd name="csX7" fmla="*/ 1483925 w 2156645"/>
                <a:gd name="csY7" fmla="*/ 772995 h 777099"/>
                <a:gd name="csX8" fmla="*/ 1461926 w 2156645"/>
                <a:gd name="csY8" fmla="*/ 777099 h 777099"/>
                <a:gd name="csX9" fmla="*/ 19627 w 2156645"/>
                <a:gd name="csY9" fmla="*/ 432379 h 777099"/>
                <a:gd name="csX10" fmla="*/ 0 w 2156645"/>
                <a:gd name="csY10" fmla="*/ 419312 h 777099"/>
                <a:gd name="csX11" fmla="*/ 3402 w 2156645"/>
                <a:gd name="csY11" fmla="*/ 411740 h 777099"/>
                <a:gd name="csX12" fmla="*/ 12962 w 2156645"/>
                <a:gd name="csY12" fmla="*/ 409956 h 777099"/>
                <a:gd name="csX13" fmla="*/ 668939 w 2156645"/>
                <a:gd name="csY13" fmla="*/ 10057 h 777099"/>
                <a:gd name="csX14" fmla="*/ 671059 w 2156645"/>
                <a:gd name="csY14" fmla="*/ 5339 h 777099"/>
                <a:gd name="csX15" fmla="*/ 694718 w 2156645"/>
                <a:gd name="csY15" fmla="*/ 924 h 7770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156645" h="777099">
                  <a:moveTo>
                    <a:pt x="694718" y="924"/>
                  </a:moveTo>
                  <a:lnTo>
                    <a:pt x="2137017" y="345645"/>
                  </a:lnTo>
                  <a:lnTo>
                    <a:pt x="2156645" y="358714"/>
                  </a:lnTo>
                  <a:lnTo>
                    <a:pt x="2153243" y="366284"/>
                  </a:lnTo>
                  <a:lnTo>
                    <a:pt x="2150265" y="366839"/>
                  </a:lnTo>
                  <a:lnTo>
                    <a:pt x="2151621" y="369064"/>
                  </a:lnTo>
                  <a:lnTo>
                    <a:pt x="1485308" y="775263"/>
                  </a:lnTo>
                  <a:lnTo>
                    <a:pt x="1483925" y="772995"/>
                  </a:lnTo>
                  <a:lnTo>
                    <a:pt x="1461926" y="777099"/>
                  </a:lnTo>
                  <a:lnTo>
                    <a:pt x="19627" y="432379"/>
                  </a:lnTo>
                  <a:lnTo>
                    <a:pt x="0" y="419312"/>
                  </a:lnTo>
                  <a:lnTo>
                    <a:pt x="3402" y="411740"/>
                  </a:lnTo>
                  <a:lnTo>
                    <a:pt x="12962" y="409956"/>
                  </a:lnTo>
                  <a:lnTo>
                    <a:pt x="668939" y="10057"/>
                  </a:lnTo>
                  <a:lnTo>
                    <a:pt x="671059" y="5339"/>
                  </a:lnTo>
                  <a:cubicBezTo>
                    <a:pt x="677126" y="568"/>
                    <a:pt x="685492" y="-1281"/>
                    <a:pt x="694718" y="9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C2B3CB3-75B2-DDC7-6B1C-CD90ADFAE0CE}"/>
                </a:ext>
              </a:extLst>
            </p:cNvPr>
            <p:cNvSpPr/>
            <p:nvPr/>
          </p:nvSpPr>
          <p:spPr>
            <a:xfrm>
              <a:off x="3831767" y="5631806"/>
              <a:ext cx="1516339" cy="2683022"/>
            </a:xfrm>
            <a:custGeom>
              <a:avLst/>
              <a:gdLst>
                <a:gd name="csX0" fmla="*/ 40736 w 1516339"/>
                <a:gd name="csY0" fmla="*/ 924 h 2683022"/>
                <a:gd name="csX1" fmla="*/ 1483036 w 1516339"/>
                <a:gd name="csY1" fmla="*/ 345645 h 2683022"/>
                <a:gd name="csX2" fmla="*/ 1516339 w 1516339"/>
                <a:gd name="csY2" fmla="*/ 387984 h 2683022"/>
                <a:gd name="csX3" fmla="*/ 1509125 w 1516339"/>
                <a:gd name="csY3" fmla="*/ 2655731 h 2683022"/>
                <a:gd name="csX4" fmla="*/ 1475603 w 1516339"/>
                <a:gd name="csY4" fmla="*/ 2682098 h 2683022"/>
                <a:gd name="csX5" fmla="*/ 33304 w 1516339"/>
                <a:gd name="csY5" fmla="*/ 2337378 h 2683022"/>
                <a:gd name="csX6" fmla="*/ 1 w 1516339"/>
                <a:gd name="csY6" fmla="*/ 2295039 h 2683022"/>
                <a:gd name="csX7" fmla="*/ 7215 w 1516339"/>
                <a:gd name="csY7" fmla="*/ 27291 h 2683022"/>
                <a:gd name="csX8" fmla="*/ 17078 w 1516339"/>
                <a:gd name="csY8" fmla="*/ 5339 h 2683022"/>
                <a:gd name="csX9" fmla="*/ 40736 w 1516339"/>
                <a:gd name="csY9" fmla="*/ 924 h 26830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516339" h="2683022">
                  <a:moveTo>
                    <a:pt x="40736" y="924"/>
                  </a:moveTo>
                  <a:lnTo>
                    <a:pt x="1483036" y="345645"/>
                  </a:lnTo>
                  <a:cubicBezTo>
                    <a:pt x="1501489" y="350056"/>
                    <a:pt x="1516399" y="369011"/>
                    <a:pt x="1516339" y="387984"/>
                  </a:cubicBezTo>
                  <a:lnTo>
                    <a:pt x="1509125" y="2655731"/>
                  </a:lnTo>
                  <a:cubicBezTo>
                    <a:pt x="1509064" y="2674704"/>
                    <a:pt x="1494057" y="2686509"/>
                    <a:pt x="1475603" y="2682098"/>
                  </a:cubicBezTo>
                  <a:lnTo>
                    <a:pt x="33304" y="2337378"/>
                  </a:lnTo>
                  <a:cubicBezTo>
                    <a:pt x="14851" y="2332967"/>
                    <a:pt x="-59" y="2314012"/>
                    <a:pt x="1" y="2295039"/>
                  </a:cubicBezTo>
                  <a:lnTo>
                    <a:pt x="7215" y="27291"/>
                  </a:lnTo>
                  <a:cubicBezTo>
                    <a:pt x="7245" y="17805"/>
                    <a:pt x="11013" y="10111"/>
                    <a:pt x="17078" y="5339"/>
                  </a:cubicBezTo>
                  <a:cubicBezTo>
                    <a:pt x="23144" y="568"/>
                    <a:pt x="31510" y="-1281"/>
                    <a:pt x="40736" y="92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10547C1-C6EF-678C-BA5F-D00095DC31A3}"/>
                </a:ext>
              </a:extLst>
            </p:cNvPr>
            <p:cNvSpPr/>
            <p:nvPr/>
          </p:nvSpPr>
          <p:spPr>
            <a:xfrm>
              <a:off x="5072161" y="5925775"/>
              <a:ext cx="271463" cy="369094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71463" h="369094">
                  <a:moveTo>
                    <a:pt x="0" y="0"/>
                  </a:moveTo>
                  <a:lnTo>
                    <a:pt x="271463" y="73819"/>
                  </a:lnTo>
                  <a:lnTo>
                    <a:pt x="271463" y="3690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A5E3796-F1A6-DA44-ECDD-D07885552A37}"/>
                </a:ext>
              </a:extLst>
            </p:cNvPr>
            <p:cNvSpPr/>
            <p:nvPr/>
          </p:nvSpPr>
          <p:spPr>
            <a:xfrm flipH="1">
              <a:off x="5083454" y="5882913"/>
              <a:ext cx="457813" cy="109537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  <a:gd name="csX0" fmla="*/ 0 w 264614"/>
                <a:gd name="csY0" fmla="*/ 0 h 426244"/>
                <a:gd name="csX1" fmla="*/ 264614 w 264614"/>
                <a:gd name="csY1" fmla="*/ 130969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64614"/>
                <a:gd name="csY0" fmla="*/ 0 h 426244"/>
                <a:gd name="csX1" fmla="*/ 261188 w 264614"/>
                <a:gd name="csY1" fmla="*/ 123825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74890"/>
                <a:gd name="csY0" fmla="*/ 0 h 416719"/>
                <a:gd name="csX1" fmla="*/ 271464 w 274890"/>
                <a:gd name="csY1" fmla="*/ 114300 h 416719"/>
                <a:gd name="csX2" fmla="*/ 274890 w 274890"/>
                <a:gd name="csY2" fmla="*/ 416719 h 416719"/>
                <a:gd name="csX3" fmla="*/ 0 w 274890"/>
                <a:gd name="csY3" fmla="*/ 0 h 416719"/>
                <a:gd name="csX0" fmla="*/ 0 w 268039"/>
                <a:gd name="csY0" fmla="*/ 0 h 416719"/>
                <a:gd name="csX1" fmla="*/ 264613 w 268039"/>
                <a:gd name="csY1" fmla="*/ 114300 h 416719"/>
                <a:gd name="csX2" fmla="*/ 268039 w 268039"/>
                <a:gd name="csY2" fmla="*/ 416719 h 416719"/>
                <a:gd name="csX3" fmla="*/ 0 w 268039"/>
                <a:gd name="csY3" fmla="*/ 0 h 416719"/>
                <a:gd name="csX0" fmla="*/ 0 w 661923"/>
                <a:gd name="csY0" fmla="*/ 0 h 114300"/>
                <a:gd name="csX1" fmla="*/ 264613 w 661923"/>
                <a:gd name="csY1" fmla="*/ 114300 h 114300"/>
                <a:gd name="csX2" fmla="*/ 661923 w 661923"/>
                <a:gd name="csY2" fmla="*/ 47625 h 114300"/>
                <a:gd name="csX3" fmla="*/ 0 w 661923"/>
                <a:gd name="csY3" fmla="*/ 0 h 114300"/>
                <a:gd name="csX0" fmla="*/ 0 w 658498"/>
                <a:gd name="csY0" fmla="*/ 0 h 109537"/>
                <a:gd name="csX1" fmla="*/ 261188 w 658498"/>
                <a:gd name="csY1" fmla="*/ 109537 h 109537"/>
                <a:gd name="csX2" fmla="*/ 658498 w 658498"/>
                <a:gd name="csY2" fmla="*/ 42862 h 109537"/>
                <a:gd name="csX3" fmla="*/ 0 w 658498"/>
                <a:gd name="csY3" fmla="*/ 0 h 109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658498" h="109537">
                  <a:moveTo>
                    <a:pt x="0" y="0"/>
                  </a:moveTo>
                  <a:lnTo>
                    <a:pt x="261188" y="109537"/>
                  </a:lnTo>
                  <a:lnTo>
                    <a:pt x="658498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60D979A-59FF-8CA8-5F53-6B6007287A4C}"/>
                </a:ext>
              </a:extLst>
            </p:cNvPr>
            <p:cNvSpPr/>
            <p:nvPr/>
          </p:nvSpPr>
          <p:spPr>
            <a:xfrm>
              <a:off x="3836292" y="5635263"/>
              <a:ext cx="288132" cy="340518"/>
            </a:xfrm>
            <a:custGeom>
              <a:avLst/>
              <a:gdLst>
                <a:gd name="csX0" fmla="*/ 0 w 288132"/>
                <a:gd name="csY0" fmla="*/ 338137 h 338137"/>
                <a:gd name="csX1" fmla="*/ 288132 w 288132"/>
                <a:gd name="csY1" fmla="*/ 64294 h 338137"/>
                <a:gd name="csX2" fmla="*/ 14288 w 288132"/>
                <a:gd name="csY2" fmla="*/ 0 h 338137"/>
                <a:gd name="csX3" fmla="*/ 0 w 288132"/>
                <a:gd name="csY3" fmla="*/ 338137 h 338137"/>
                <a:gd name="csX0" fmla="*/ 0 w 288132"/>
                <a:gd name="csY0" fmla="*/ 340518 h 340518"/>
                <a:gd name="csX1" fmla="*/ 288132 w 288132"/>
                <a:gd name="csY1" fmla="*/ 66675 h 340518"/>
                <a:gd name="csX2" fmla="*/ 0 w 288132"/>
                <a:gd name="csY2" fmla="*/ 0 h 340518"/>
                <a:gd name="csX3" fmla="*/ 0 w 288132"/>
                <a:gd name="csY3" fmla="*/ 340518 h 3405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88132" h="340518">
                  <a:moveTo>
                    <a:pt x="0" y="340518"/>
                  </a:moveTo>
                  <a:lnTo>
                    <a:pt x="288132" y="66675"/>
                  </a:lnTo>
                  <a:lnTo>
                    <a:pt x="0" y="0"/>
                  </a:lnTo>
                  <a:lnTo>
                    <a:pt x="0" y="34051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6158CB8-A42D-BBFE-2508-3D9E97D0D26F}"/>
                </a:ext>
              </a:extLst>
            </p:cNvPr>
            <p:cNvSpPr/>
            <p:nvPr/>
          </p:nvSpPr>
          <p:spPr>
            <a:xfrm>
              <a:off x="3833910" y="5528105"/>
              <a:ext cx="288132" cy="173832"/>
            </a:xfrm>
            <a:custGeom>
              <a:avLst/>
              <a:gdLst>
                <a:gd name="csX0" fmla="*/ 0 w 288132"/>
                <a:gd name="csY0" fmla="*/ 338137 h 338137"/>
                <a:gd name="csX1" fmla="*/ 288132 w 288132"/>
                <a:gd name="csY1" fmla="*/ 64294 h 338137"/>
                <a:gd name="csX2" fmla="*/ 14288 w 288132"/>
                <a:gd name="csY2" fmla="*/ 0 h 338137"/>
                <a:gd name="csX3" fmla="*/ 0 w 288132"/>
                <a:gd name="csY3" fmla="*/ 338137 h 338137"/>
                <a:gd name="csX0" fmla="*/ 0 w 288132"/>
                <a:gd name="csY0" fmla="*/ 340518 h 340518"/>
                <a:gd name="csX1" fmla="*/ 288132 w 288132"/>
                <a:gd name="csY1" fmla="*/ 66675 h 340518"/>
                <a:gd name="csX2" fmla="*/ 0 w 288132"/>
                <a:gd name="csY2" fmla="*/ 0 h 340518"/>
                <a:gd name="csX3" fmla="*/ 0 w 288132"/>
                <a:gd name="csY3" fmla="*/ 340518 h 340518"/>
                <a:gd name="csX0" fmla="*/ 185737 w 288132"/>
                <a:gd name="csY0" fmla="*/ 0 h 173832"/>
                <a:gd name="csX1" fmla="*/ 288132 w 288132"/>
                <a:gd name="csY1" fmla="*/ 173832 h 173832"/>
                <a:gd name="csX2" fmla="*/ 0 w 288132"/>
                <a:gd name="csY2" fmla="*/ 107157 h 173832"/>
                <a:gd name="csX3" fmla="*/ 185737 w 288132"/>
                <a:gd name="csY3" fmla="*/ 0 h 1738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88132" h="173832">
                  <a:moveTo>
                    <a:pt x="185737" y="0"/>
                  </a:moveTo>
                  <a:lnTo>
                    <a:pt x="288132" y="173832"/>
                  </a:lnTo>
                  <a:lnTo>
                    <a:pt x="0" y="107157"/>
                  </a:lnTo>
                  <a:lnTo>
                    <a:pt x="18573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266">
              <a:extLst>
                <a:ext uri="{FF2B5EF4-FFF2-40B4-BE49-F238E27FC236}">
                  <a16:creationId xmlns:a16="http://schemas.microsoft.com/office/drawing/2014/main" id="{D2DC6773-4720-C776-4FC4-92E4A4FBEF14}"/>
                </a:ext>
              </a:extLst>
            </p:cNvPr>
            <p:cNvSpPr/>
            <p:nvPr/>
          </p:nvSpPr>
          <p:spPr>
            <a:xfrm>
              <a:off x="4359864" y="5224481"/>
              <a:ext cx="417307" cy="102394"/>
            </a:xfrm>
            <a:custGeom>
              <a:avLst/>
              <a:gdLst>
                <a:gd name="csX0" fmla="*/ 0 w 388732"/>
                <a:gd name="csY0" fmla="*/ 97632 h 97632"/>
                <a:gd name="csX1" fmla="*/ 194366 w 388732"/>
                <a:gd name="csY1" fmla="*/ 0 h 97632"/>
                <a:gd name="csX2" fmla="*/ 388732 w 388732"/>
                <a:gd name="csY2" fmla="*/ 97632 h 97632"/>
                <a:gd name="csX3" fmla="*/ 0 w 388732"/>
                <a:gd name="csY3" fmla="*/ 97632 h 97632"/>
                <a:gd name="csX0" fmla="*/ 0 w 369682"/>
                <a:gd name="csY0" fmla="*/ 102394 h 102394"/>
                <a:gd name="csX1" fmla="*/ 175316 w 369682"/>
                <a:gd name="csY1" fmla="*/ 0 h 102394"/>
                <a:gd name="csX2" fmla="*/ 369682 w 369682"/>
                <a:gd name="csY2" fmla="*/ 97632 h 102394"/>
                <a:gd name="csX3" fmla="*/ 0 w 369682"/>
                <a:gd name="csY3" fmla="*/ 102394 h 102394"/>
                <a:gd name="csX0" fmla="*/ 0 w 417307"/>
                <a:gd name="csY0" fmla="*/ 102394 h 102394"/>
                <a:gd name="csX1" fmla="*/ 175316 w 417307"/>
                <a:gd name="csY1" fmla="*/ 0 h 102394"/>
                <a:gd name="csX2" fmla="*/ 417307 w 417307"/>
                <a:gd name="csY2" fmla="*/ 54770 h 102394"/>
                <a:gd name="csX3" fmla="*/ 0 w 417307"/>
                <a:gd name="csY3" fmla="*/ 102394 h 1023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417307" h="102394">
                  <a:moveTo>
                    <a:pt x="0" y="102394"/>
                  </a:moveTo>
                  <a:lnTo>
                    <a:pt x="175316" y="0"/>
                  </a:lnTo>
                  <a:lnTo>
                    <a:pt x="417307" y="54770"/>
                  </a:lnTo>
                  <a:lnTo>
                    <a:pt x="0" y="1023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E4B0547E-21F0-7138-CD3A-8ACF3E870A7C}"/>
                </a:ext>
              </a:extLst>
            </p:cNvPr>
            <p:cNvSpPr/>
            <p:nvPr/>
          </p:nvSpPr>
          <p:spPr>
            <a:xfrm>
              <a:off x="3838782" y="6159836"/>
              <a:ext cx="1502311" cy="458935"/>
            </a:xfrm>
            <a:custGeom>
              <a:avLst/>
              <a:gdLst>
                <a:gd name="csX0" fmla="*/ 33721 w 1502311"/>
                <a:gd name="csY0" fmla="*/ 924 h 458935"/>
                <a:gd name="csX1" fmla="*/ 1476021 w 1502311"/>
                <a:gd name="csY1" fmla="*/ 345645 h 458935"/>
                <a:gd name="csX2" fmla="*/ 1499615 w 1502311"/>
                <a:gd name="csY2" fmla="*/ 361354 h 458935"/>
                <a:gd name="csX3" fmla="*/ 1502311 w 1502311"/>
                <a:gd name="csY3" fmla="*/ 368746 h 458935"/>
                <a:gd name="csX4" fmla="*/ 1502110 w 1502311"/>
                <a:gd name="csY4" fmla="*/ 431644 h 458935"/>
                <a:gd name="csX5" fmla="*/ 1468588 w 1502311"/>
                <a:gd name="csY5" fmla="*/ 458011 h 458935"/>
                <a:gd name="csX6" fmla="*/ 26289 w 1502311"/>
                <a:gd name="csY6" fmla="*/ 113291 h 458935"/>
                <a:gd name="csX7" fmla="*/ 2695 w 1502311"/>
                <a:gd name="csY7" fmla="*/ 97583 h 458935"/>
                <a:gd name="csX8" fmla="*/ 0 w 1502311"/>
                <a:gd name="csY8" fmla="*/ 90189 h 458935"/>
                <a:gd name="csX9" fmla="*/ 200 w 1502311"/>
                <a:gd name="csY9" fmla="*/ 27291 h 458935"/>
                <a:gd name="csX10" fmla="*/ 10063 w 1502311"/>
                <a:gd name="csY10" fmla="*/ 5339 h 458935"/>
                <a:gd name="csX11" fmla="*/ 33721 w 1502311"/>
                <a:gd name="csY11" fmla="*/ 924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502311" h="458935">
                  <a:moveTo>
                    <a:pt x="33721" y="924"/>
                  </a:moveTo>
                  <a:lnTo>
                    <a:pt x="1476021" y="345645"/>
                  </a:lnTo>
                  <a:cubicBezTo>
                    <a:pt x="1485248" y="347851"/>
                    <a:pt x="1493588" y="353692"/>
                    <a:pt x="1499615" y="361354"/>
                  </a:cubicBezTo>
                  <a:lnTo>
                    <a:pt x="1502311" y="368746"/>
                  </a:lnTo>
                  <a:lnTo>
                    <a:pt x="1502110" y="431644"/>
                  </a:lnTo>
                  <a:cubicBezTo>
                    <a:pt x="1502049" y="450617"/>
                    <a:pt x="1487042" y="462422"/>
                    <a:pt x="1468588" y="458011"/>
                  </a:cubicBezTo>
                  <a:lnTo>
                    <a:pt x="26289" y="113291"/>
                  </a:lnTo>
                  <a:cubicBezTo>
                    <a:pt x="17063" y="111086"/>
                    <a:pt x="8722" y="105244"/>
                    <a:pt x="2695" y="97583"/>
                  </a:cubicBezTo>
                  <a:lnTo>
                    <a:pt x="0" y="90189"/>
                  </a:lnTo>
                  <a:lnTo>
                    <a:pt x="200" y="27291"/>
                  </a:lnTo>
                  <a:cubicBezTo>
                    <a:pt x="230" y="17805"/>
                    <a:pt x="3998" y="10111"/>
                    <a:pt x="10063" y="5339"/>
                  </a:cubicBezTo>
                  <a:cubicBezTo>
                    <a:pt x="16129" y="568"/>
                    <a:pt x="24495" y="-1281"/>
                    <a:pt x="33721" y="92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6EEF34E-1761-6D15-86A0-F10A6CBB1632}"/>
                </a:ext>
              </a:extLst>
            </p:cNvPr>
            <p:cNvSpPr/>
            <p:nvPr/>
          </p:nvSpPr>
          <p:spPr>
            <a:xfrm>
              <a:off x="3838782" y="7302836"/>
              <a:ext cx="1502311" cy="458935"/>
            </a:xfrm>
            <a:custGeom>
              <a:avLst/>
              <a:gdLst>
                <a:gd name="csX0" fmla="*/ 33721 w 1502311"/>
                <a:gd name="csY0" fmla="*/ 924 h 458935"/>
                <a:gd name="csX1" fmla="*/ 1476021 w 1502311"/>
                <a:gd name="csY1" fmla="*/ 345645 h 458935"/>
                <a:gd name="csX2" fmla="*/ 1499615 w 1502311"/>
                <a:gd name="csY2" fmla="*/ 361354 h 458935"/>
                <a:gd name="csX3" fmla="*/ 1502311 w 1502311"/>
                <a:gd name="csY3" fmla="*/ 368746 h 458935"/>
                <a:gd name="csX4" fmla="*/ 1502110 w 1502311"/>
                <a:gd name="csY4" fmla="*/ 431644 h 458935"/>
                <a:gd name="csX5" fmla="*/ 1468588 w 1502311"/>
                <a:gd name="csY5" fmla="*/ 458011 h 458935"/>
                <a:gd name="csX6" fmla="*/ 26289 w 1502311"/>
                <a:gd name="csY6" fmla="*/ 113291 h 458935"/>
                <a:gd name="csX7" fmla="*/ 2695 w 1502311"/>
                <a:gd name="csY7" fmla="*/ 97583 h 458935"/>
                <a:gd name="csX8" fmla="*/ 0 w 1502311"/>
                <a:gd name="csY8" fmla="*/ 90189 h 458935"/>
                <a:gd name="csX9" fmla="*/ 200 w 1502311"/>
                <a:gd name="csY9" fmla="*/ 27291 h 458935"/>
                <a:gd name="csX10" fmla="*/ 10063 w 1502311"/>
                <a:gd name="csY10" fmla="*/ 5339 h 458935"/>
                <a:gd name="csX11" fmla="*/ 33721 w 1502311"/>
                <a:gd name="csY11" fmla="*/ 924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502311" h="458935">
                  <a:moveTo>
                    <a:pt x="33721" y="924"/>
                  </a:moveTo>
                  <a:lnTo>
                    <a:pt x="1476021" y="345645"/>
                  </a:lnTo>
                  <a:cubicBezTo>
                    <a:pt x="1485248" y="347851"/>
                    <a:pt x="1493588" y="353692"/>
                    <a:pt x="1499615" y="361354"/>
                  </a:cubicBezTo>
                  <a:lnTo>
                    <a:pt x="1502311" y="368746"/>
                  </a:lnTo>
                  <a:lnTo>
                    <a:pt x="1502110" y="431644"/>
                  </a:lnTo>
                  <a:cubicBezTo>
                    <a:pt x="1502049" y="450617"/>
                    <a:pt x="1487042" y="462422"/>
                    <a:pt x="1468588" y="458011"/>
                  </a:cubicBezTo>
                  <a:lnTo>
                    <a:pt x="26289" y="113291"/>
                  </a:lnTo>
                  <a:cubicBezTo>
                    <a:pt x="17063" y="111086"/>
                    <a:pt x="8722" y="105244"/>
                    <a:pt x="2695" y="97583"/>
                  </a:cubicBezTo>
                  <a:lnTo>
                    <a:pt x="0" y="90189"/>
                  </a:lnTo>
                  <a:lnTo>
                    <a:pt x="200" y="27291"/>
                  </a:lnTo>
                  <a:cubicBezTo>
                    <a:pt x="230" y="17805"/>
                    <a:pt x="3998" y="10111"/>
                    <a:pt x="10063" y="5339"/>
                  </a:cubicBezTo>
                  <a:cubicBezTo>
                    <a:pt x="16129" y="568"/>
                    <a:pt x="24495" y="-1281"/>
                    <a:pt x="33721" y="92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二等辺三角形 288">
              <a:extLst>
                <a:ext uri="{FF2B5EF4-FFF2-40B4-BE49-F238E27FC236}">
                  <a16:creationId xmlns:a16="http://schemas.microsoft.com/office/drawing/2014/main" id="{274E71DB-5317-6C8A-3574-622891ECA810}"/>
                </a:ext>
              </a:extLst>
            </p:cNvPr>
            <p:cNvSpPr/>
            <p:nvPr/>
          </p:nvSpPr>
          <p:spPr>
            <a:xfrm>
              <a:off x="3825974" y="7589475"/>
              <a:ext cx="262967" cy="447787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62967" h="447787">
                  <a:moveTo>
                    <a:pt x="0" y="376350"/>
                  </a:moveTo>
                  <a:lnTo>
                    <a:pt x="0" y="0"/>
                  </a:lnTo>
                  <a:lnTo>
                    <a:pt x="262967" y="447787"/>
                  </a:lnTo>
                  <a:lnTo>
                    <a:pt x="0" y="3763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二等辺三角形 288">
              <a:extLst>
                <a:ext uri="{FF2B5EF4-FFF2-40B4-BE49-F238E27FC236}">
                  <a16:creationId xmlns:a16="http://schemas.microsoft.com/office/drawing/2014/main" id="{85BCAD55-8A65-D853-CD33-7D8AB3B058DF}"/>
                </a:ext>
              </a:extLst>
            </p:cNvPr>
            <p:cNvSpPr/>
            <p:nvPr/>
          </p:nvSpPr>
          <p:spPr>
            <a:xfrm>
              <a:off x="5092241" y="7949838"/>
              <a:ext cx="249002" cy="3763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49002" h="376350">
                  <a:moveTo>
                    <a:pt x="249002" y="376350"/>
                  </a:moveTo>
                  <a:lnTo>
                    <a:pt x="249002" y="0"/>
                  </a:lnTo>
                  <a:lnTo>
                    <a:pt x="0" y="314437"/>
                  </a:lnTo>
                  <a:lnTo>
                    <a:pt x="249002" y="3763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394E09A-F842-CF55-FF47-8A3CEDD790BB}"/>
                </a:ext>
              </a:extLst>
            </p:cNvPr>
            <p:cNvSpPr/>
            <p:nvPr/>
          </p:nvSpPr>
          <p:spPr>
            <a:xfrm>
              <a:off x="4437602" y="5382270"/>
              <a:ext cx="1047366" cy="360454"/>
            </a:xfrm>
            <a:custGeom>
              <a:avLst/>
              <a:gdLst>
                <a:gd name="csX0" fmla="*/ 349580 w 1341305"/>
                <a:gd name="csY0" fmla="*/ 0 h 461615"/>
                <a:gd name="csX1" fmla="*/ 1321677 w 1341305"/>
                <a:gd name="csY1" fmla="*/ 232339 h 461615"/>
                <a:gd name="csX2" fmla="*/ 1341305 w 1341305"/>
                <a:gd name="csY2" fmla="*/ 245408 h 461615"/>
                <a:gd name="csX3" fmla="*/ 1337903 w 1341305"/>
                <a:gd name="csY3" fmla="*/ 252978 h 461615"/>
                <a:gd name="csX4" fmla="*/ 1334925 w 1341305"/>
                <a:gd name="csY4" fmla="*/ 253533 h 461615"/>
                <a:gd name="csX5" fmla="*/ 1336281 w 1341305"/>
                <a:gd name="csY5" fmla="*/ 255758 h 461615"/>
                <a:gd name="csX6" fmla="*/ 998602 w 1341305"/>
                <a:gd name="csY6" fmla="*/ 461615 h 461615"/>
                <a:gd name="csX7" fmla="*/ 19627 w 1341305"/>
                <a:gd name="csY7" fmla="*/ 227633 h 461615"/>
                <a:gd name="csX8" fmla="*/ 0 w 1341305"/>
                <a:gd name="csY8" fmla="*/ 214566 h 461615"/>
                <a:gd name="csX9" fmla="*/ 3402 w 1341305"/>
                <a:gd name="csY9" fmla="*/ 206994 h 461615"/>
                <a:gd name="csX10" fmla="*/ 12962 w 1341305"/>
                <a:gd name="csY10" fmla="*/ 205210 h 4616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41305" h="461615">
                  <a:moveTo>
                    <a:pt x="349580" y="0"/>
                  </a:moveTo>
                  <a:lnTo>
                    <a:pt x="1321677" y="232339"/>
                  </a:lnTo>
                  <a:lnTo>
                    <a:pt x="1341305" y="245408"/>
                  </a:lnTo>
                  <a:lnTo>
                    <a:pt x="1337903" y="252978"/>
                  </a:lnTo>
                  <a:lnTo>
                    <a:pt x="1334925" y="253533"/>
                  </a:lnTo>
                  <a:lnTo>
                    <a:pt x="1336281" y="255758"/>
                  </a:lnTo>
                  <a:lnTo>
                    <a:pt x="998602" y="461615"/>
                  </a:lnTo>
                  <a:lnTo>
                    <a:pt x="19627" y="227633"/>
                  </a:lnTo>
                  <a:lnTo>
                    <a:pt x="0" y="214566"/>
                  </a:lnTo>
                  <a:lnTo>
                    <a:pt x="3402" y="206994"/>
                  </a:lnTo>
                  <a:lnTo>
                    <a:pt x="12962" y="20521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9B38477-A829-8E13-5EE7-62B652B5981F}"/>
                </a:ext>
              </a:extLst>
            </p:cNvPr>
            <p:cNvGrpSpPr/>
            <p:nvPr/>
          </p:nvGrpSpPr>
          <p:grpSpPr>
            <a:xfrm>
              <a:off x="4724560" y="5131600"/>
              <a:ext cx="527766" cy="503663"/>
              <a:chOff x="5816169" y="5509906"/>
              <a:chExt cx="745874" cy="711810"/>
            </a:xfrm>
            <a:solidFill>
              <a:schemeClr val="tx1"/>
            </a:solidFill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D8060F3-A733-CDB3-1CCD-C421383EF887}"/>
                  </a:ext>
                </a:extLst>
              </p:cNvPr>
              <p:cNvSpPr/>
              <p:nvPr/>
            </p:nvSpPr>
            <p:spPr>
              <a:xfrm>
                <a:off x="5816169" y="5509906"/>
                <a:ext cx="745874" cy="711810"/>
              </a:xfrm>
              <a:custGeom>
                <a:avLst/>
                <a:gdLst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412 w 745874"/>
                  <a:gd name="csY4" fmla="*/ 659472 h 711810"/>
                  <a:gd name="csX5" fmla="*/ 671245 w 745874"/>
                  <a:gd name="csY5" fmla="*/ 711810 h 711810"/>
                  <a:gd name="csX6" fmla="*/ 553301 w 745874"/>
                  <a:gd name="csY6" fmla="*/ 683621 h 711810"/>
                  <a:gd name="csX7" fmla="*/ 554320 w 745874"/>
                  <a:gd name="csY7" fmla="*/ 363329 h 711810"/>
                  <a:gd name="csX8" fmla="*/ 544475 w 745874"/>
                  <a:gd name="csY8" fmla="*/ 350812 h 711810"/>
                  <a:gd name="csX9" fmla="*/ 181081 w 745874"/>
                  <a:gd name="csY9" fmla="*/ 263958 h 711810"/>
                  <a:gd name="csX10" fmla="*/ 180196 w 745874"/>
                  <a:gd name="csY10" fmla="*/ 542067 h 711810"/>
                  <a:gd name="csX11" fmla="*/ 107338 w 745874"/>
                  <a:gd name="csY11" fmla="*/ 524653 h 711810"/>
                  <a:gd name="csX12" fmla="*/ 107171 w 745874"/>
                  <a:gd name="csY12" fmla="*/ 576992 h 711810"/>
                  <a:gd name="csX13" fmla="*/ 0 w 745874"/>
                  <a:gd name="csY13" fmla="*/ 551377 h 711810"/>
                  <a:gd name="csX14" fmla="*/ 1604 w 745874"/>
                  <a:gd name="csY14" fmla="*/ 47064 h 711810"/>
                  <a:gd name="csX15" fmla="*/ 5991 w 745874"/>
                  <a:gd name="csY15" fmla="*/ 37300 h 711810"/>
                  <a:gd name="csX16" fmla="*/ 16514 w 745874"/>
                  <a:gd name="csY16" fmla="*/ 35336 h 711810"/>
                  <a:gd name="csX17" fmla="*/ 74511 w 745874"/>
                  <a:gd name="csY17" fmla="*/ 49198 h 711810"/>
                  <a:gd name="csX18" fmla="*/ 74629 w 745874"/>
                  <a:gd name="csY18" fmla="*/ 12139 h 711810"/>
                  <a:gd name="csX19" fmla="*/ 79016 w 745874"/>
                  <a:gd name="csY19" fmla="*/ 2375 h 711810"/>
                  <a:gd name="csX20" fmla="*/ 89539 w 745874"/>
                  <a:gd name="csY20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412 w 745874"/>
                  <a:gd name="csY4" fmla="*/ 659472 h 711810"/>
                  <a:gd name="csX5" fmla="*/ 671245 w 745874"/>
                  <a:gd name="csY5" fmla="*/ 711810 h 711810"/>
                  <a:gd name="csX6" fmla="*/ 553301 w 745874"/>
                  <a:gd name="csY6" fmla="*/ 683621 h 711810"/>
                  <a:gd name="csX7" fmla="*/ 554320 w 745874"/>
                  <a:gd name="csY7" fmla="*/ 363329 h 711810"/>
                  <a:gd name="csX8" fmla="*/ 544475 w 745874"/>
                  <a:gd name="csY8" fmla="*/ 350812 h 711810"/>
                  <a:gd name="csX9" fmla="*/ 181081 w 745874"/>
                  <a:gd name="csY9" fmla="*/ 263958 h 711810"/>
                  <a:gd name="csX10" fmla="*/ 180196 w 745874"/>
                  <a:gd name="csY10" fmla="*/ 542067 h 711810"/>
                  <a:gd name="csX11" fmla="*/ 107338 w 745874"/>
                  <a:gd name="csY11" fmla="*/ 524653 h 711810"/>
                  <a:gd name="csX12" fmla="*/ 107171 w 745874"/>
                  <a:gd name="csY12" fmla="*/ 576992 h 711810"/>
                  <a:gd name="csX13" fmla="*/ 0 w 745874"/>
                  <a:gd name="csY13" fmla="*/ 551377 h 711810"/>
                  <a:gd name="csX14" fmla="*/ 1604 w 745874"/>
                  <a:gd name="csY14" fmla="*/ 47064 h 711810"/>
                  <a:gd name="csX15" fmla="*/ 5991 w 745874"/>
                  <a:gd name="csY15" fmla="*/ 37300 h 711810"/>
                  <a:gd name="csX16" fmla="*/ 16514 w 745874"/>
                  <a:gd name="csY16" fmla="*/ 35336 h 711810"/>
                  <a:gd name="csX17" fmla="*/ 74629 w 745874"/>
                  <a:gd name="csY17" fmla="*/ 12139 h 711810"/>
                  <a:gd name="csX18" fmla="*/ 79016 w 745874"/>
                  <a:gd name="csY18" fmla="*/ 2375 h 711810"/>
                  <a:gd name="csX19" fmla="*/ 89539 w 745874"/>
                  <a:gd name="csY19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245 w 745874"/>
                  <a:gd name="csY4" fmla="*/ 711810 h 711810"/>
                  <a:gd name="csX5" fmla="*/ 553301 w 745874"/>
                  <a:gd name="csY5" fmla="*/ 683621 h 711810"/>
                  <a:gd name="csX6" fmla="*/ 554320 w 745874"/>
                  <a:gd name="csY6" fmla="*/ 363329 h 711810"/>
                  <a:gd name="csX7" fmla="*/ 544475 w 745874"/>
                  <a:gd name="csY7" fmla="*/ 350812 h 711810"/>
                  <a:gd name="csX8" fmla="*/ 181081 w 745874"/>
                  <a:gd name="csY8" fmla="*/ 263958 h 711810"/>
                  <a:gd name="csX9" fmla="*/ 180196 w 745874"/>
                  <a:gd name="csY9" fmla="*/ 542067 h 711810"/>
                  <a:gd name="csX10" fmla="*/ 107338 w 745874"/>
                  <a:gd name="csY10" fmla="*/ 524653 h 711810"/>
                  <a:gd name="csX11" fmla="*/ 107171 w 745874"/>
                  <a:gd name="csY11" fmla="*/ 576992 h 711810"/>
                  <a:gd name="csX12" fmla="*/ 0 w 745874"/>
                  <a:gd name="csY12" fmla="*/ 551377 h 711810"/>
                  <a:gd name="csX13" fmla="*/ 1604 w 745874"/>
                  <a:gd name="csY13" fmla="*/ 47064 h 711810"/>
                  <a:gd name="csX14" fmla="*/ 5991 w 745874"/>
                  <a:gd name="csY14" fmla="*/ 37300 h 711810"/>
                  <a:gd name="csX15" fmla="*/ 16514 w 745874"/>
                  <a:gd name="csY15" fmla="*/ 35336 h 711810"/>
                  <a:gd name="csX16" fmla="*/ 74629 w 745874"/>
                  <a:gd name="csY16" fmla="*/ 12139 h 711810"/>
                  <a:gd name="csX17" fmla="*/ 79016 w 745874"/>
                  <a:gd name="csY17" fmla="*/ 2375 h 711810"/>
                  <a:gd name="csX18" fmla="*/ 89539 w 745874"/>
                  <a:gd name="csY18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245 w 745874"/>
                  <a:gd name="csY4" fmla="*/ 711810 h 711810"/>
                  <a:gd name="csX5" fmla="*/ 553301 w 745874"/>
                  <a:gd name="csY5" fmla="*/ 683621 h 711810"/>
                  <a:gd name="csX6" fmla="*/ 554320 w 745874"/>
                  <a:gd name="csY6" fmla="*/ 363329 h 711810"/>
                  <a:gd name="csX7" fmla="*/ 544475 w 745874"/>
                  <a:gd name="csY7" fmla="*/ 350812 h 711810"/>
                  <a:gd name="csX8" fmla="*/ 181081 w 745874"/>
                  <a:gd name="csY8" fmla="*/ 263958 h 711810"/>
                  <a:gd name="csX9" fmla="*/ 180196 w 745874"/>
                  <a:gd name="csY9" fmla="*/ 542067 h 711810"/>
                  <a:gd name="csX10" fmla="*/ 107171 w 745874"/>
                  <a:gd name="csY10" fmla="*/ 576992 h 711810"/>
                  <a:gd name="csX11" fmla="*/ 0 w 745874"/>
                  <a:gd name="csY11" fmla="*/ 551377 h 711810"/>
                  <a:gd name="csX12" fmla="*/ 1604 w 745874"/>
                  <a:gd name="csY12" fmla="*/ 47064 h 711810"/>
                  <a:gd name="csX13" fmla="*/ 5991 w 745874"/>
                  <a:gd name="csY13" fmla="*/ 37300 h 711810"/>
                  <a:gd name="csX14" fmla="*/ 16514 w 745874"/>
                  <a:gd name="csY14" fmla="*/ 35336 h 711810"/>
                  <a:gd name="csX15" fmla="*/ 74629 w 745874"/>
                  <a:gd name="csY15" fmla="*/ 12139 h 711810"/>
                  <a:gd name="csX16" fmla="*/ 79016 w 745874"/>
                  <a:gd name="csY16" fmla="*/ 2375 h 711810"/>
                  <a:gd name="csX17" fmla="*/ 89539 w 745874"/>
                  <a:gd name="csY17" fmla="*/ 411 h 71181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745874" h="711810">
                    <a:moveTo>
                      <a:pt x="89539" y="411"/>
                    </a:moveTo>
                    <a:lnTo>
                      <a:pt x="731061" y="153740"/>
                    </a:lnTo>
                    <a:cubicBezTo>
                      <a:pt x="739269" y="155702"/>
                      <a:pt x="745901" y="164133"/>
                      <a:pt x="745874" y="172572"/>
                    </a:cubicBezTo>
                    <a:cubicBezTo>
                      <a:pt x="745339" y="340676"/>
                      <a:pt x="744805" y="508781"/>
                      <a:pt x="744270" y="676885"/>
                    </a:cubicBezTo>
                    <a:lnTo>
                      <a:pt x="671245" y="711810"/>
                    </a:lnTo>
                    <a:lnTo>
                      <a:pt x="553301" y="683621"/>
                    </a:lnTo>
                    <a:cubicBezTo>
                      <a:pt x="553641" y="576857"/>
                      <a:pt x="553980" y="470093"/>
                      <a:pt x="554320" y="363329"/>
                    </a:cubicBezTo>
                    <a:cubicBezTo>
                      <a:pt x="554338" y="357720"/>
                      <a:pt x="549930" y="352116"/>
                      <a:pt x="544475" y="350812"/>
                    </a:cubicBezTo>
                    <a:lnTo>
                      <a:pt x="181081" y="263958"/>
                    </a:lnTo>
                    <a:lnTo>
                      <a:pt x="180196" y="542067"/>
                    </a:lnTo>
                    <a:lnTo>
                      <a:pt x="107171" y="576992"/>
                    </a:lnTo>
                    <a:lnTo>
                      <a:pt x="0" y="551377"/>
                    </a:lnTo>
                    <a:cubicBezTo>
                      <a:pt x="535" y="383273"/>
                      <a:pt x="1069" y="215168"/>
                      <a:pt x="1604" y="47064"/>
                    </a:cubicBezTo>
                    <a:cubicBezTo>
                      <a:pt x="1618" y="42845"/>
                      <a:pt x="3294" y="39423"/>
                      <a:pt x="5991" y="37300"/>
                    </a:cubicBezTo>
                    <a:cubicBezTo>
                      <a:pt x="8689" y="35178"/>
                      <a:pt x="12411" y="34355"/>
                      <a:pt x="16514" y="35336"/>
                    </a:cubicBezTo>
                    <a:lnTo>
                      <a:pt x="74629" y="12139"/>
                    </a:lnTo>
                    <a:cubicBezTo>
                      <a:pt x="74643" y="7920"/>
                      <a:pt x="76319" y="4498"/>
                      <a:pt x="79016" y="2375"/>
                    </a:cubicBezTo>
                    <a:cubicBezTo>
                      <a:pt x="81714" y="253"/>
                      <a:pt x="85436" y="-570"/>
                      <a:pt x="89539" y="41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5149F67-CAA9-354E-5AF4-7CA2524AD3B8}"/>
                  </a:ext>
                </a:extLst>
              </p:cNvPr>
              <p:cNvSpPr/>
              <p:nvPr/>
            </p:nvSpPr>
            <p:spPr>
              <a:xfrm>
                <a:off x="5816170" y="5542098"/>
                <a:ext cx="672849" cy="676885"/>
              </a:xfrm>
              <a:custGeom>
                <a:avLst/>
                <a:gdLst>
                  <a:gd name="csX0" fmla="*/ 16514 w 672849"/>
                  <a:gd name="csY0" fmla="*/ 411 h 676885"/>
                  <a:gd name="csX1" fmla="*/ 658036 w 672849"/>
                  <a:gd name="csY1" fmla="*/ 153740 h 676885"/>
                  <a:gd name="csX2" fmla="*/ 672849 w 672849"/>
                  <a:gd name="csY2" fmla="*/ 172572 h 676885"/>
                  <a:gd name="csX3" fmla="*/ 671245 w 672849"/>
                  <a:gd name="csY3" fmla="*/ 676885 h 676885"/>
                  <a:gd name="csX4" fmla="*/ 553301 w 672849"/>
                  <a:gd name="csY4" fmla="*/ 648696 h 676885"/>
                  <a:gd name="csX5" fmla="*/ 554320 w 672849"/>
                  <a:gd name="csY5" fmla="*/ 328404 h 676885"/>
                  <a:gd name="csX6" fmla="*/ 544475 w 672849"/>
                  <a:gd name="csY6" fmla="*/ 315887 h 676885"/>
                  <a:gd name="csX7" fmla="*/ 118100 w 672849"/>
                  <a:gd name="csY7" fmla="*/ 213980 h 676885"/>
                  <a:gd name="csX8" fmla="*/ 111106 w 672849"/>
                  <a:gd name="csY8" fmla="*/ 215286 h 676885"/>
                  <a:gd name="csX9" fmla="*/ 108190 w 672849"/>
                  <a:gd name="csY9" fmla="*/ 221775 h 676885"/>
                  <a:gd name="csX10" fmla="*/ 107171 w 672849"/>
                  <a:gd name="csY10" fmla="*/ 542067 h 676885"/>
                  <a:gd name="csX11" fmla="*/ 0 w 672849"/>
                  <a:gd name="csY11" fmla="*/ 516452 h 676885"/>
                  <a:gd name="csX12" fmla="*/ 1604 w 672849"/>
                  <a:gd name="csY12" fmla="*/ 12139 h 676885"/>
                  <a:gd name="csX13" fmla="*/ 5991 w 672849"/>
                  <a:gd name="csY13" fmla="*/ 2375 h 676885"/>
                  <a:gd name="csX14" fmla="*/ 16514 w 672849"/>
                  <a:gd name="csY14" fmla="*/ 411 h 67688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672849" h="676885">
                    <a:moveTo>
                      <a:pt x="16514" y="411"/>
                    </a:moveTo>
                    <a:lnTo>
                      <a:pt x="658036" y="153740"/>
                    </a:lnTo>
                    <a:cubicBezTo>
                      <a:pt x="666244" y="155702"/>
                      <a:pt x="672876" y="164133"/>
                      <a:pt x="672849" y="172572"/>
                    </a:cubicBezTo>
                    <a:lnTo>
                      <a:pt x="671245" y="676885"/>
                    </a:lnTo>
                    <a:lnTo>
                      <a:pt x="553301" y="648696"/>
                    </a:lnTo>
                    <a:lnTo>
                      <a:pt x="554320" y="328404"/>
                    </a:lnTo>
                    <a:cubicBezTo>
                      <a:pt x="554338" y="322795"/>
                      <a:pt x="549930" y="317191"/>
                      <a:pt x="544475" y="315887"/>
                    </a:cubicBezTo>
                    <a:lnTo>
                      <a:pt x="118100" y="213980"/>
                    </a:lnTo>
                    <a:cubicBezTo>
                      <a:pt x="115372" y="213329"/>
                      <a:pt x="112899" y="213875"/>
                      <a:pt x="111106" y="215286"/>
                    </a:cubicBezTo>
                    <a:cubicBezTo>
                      <a:pt x="109313" y="216696"/>
                      <a:pt x="108199" y="218971"/>
                      <a:pt x="108190" y="221775"/>
                    </a:cubicBezTo>
                    <a:lnTo>
                      <a:pt x="107171" y="542067"/>
                    </a:lnTo>
                    <a:lnTo>
                      <a:pt x="0" y="516452"/>
                    </a:lnTo>
                    <a:lnTo>
                      <a:pt x="1604" y="12139"/>
                    </a:lnTo>
                    <a:cubicBezTo>
                      <a:pt x="1618" y="7920"/>
                      <a:pt x="3294" y="4498"/>
                      <a:pt x="5991" y="2375"/>
                    </a:cubicBezTo>
                    <a:cubicBezTo>
                      <a:pt x="8689" y="253"/>
                      <a:pt x="12411" y="-570"/>
                      <a:pt x="16514" y="41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D38710AB-B877-FB47-42CF-12FAE2E468BA}"/>
                </a:ext>
              </a:extLst>
            </p:cNvPr>
            <p:cNvSpPr/>
            <p:nvPr/>
          </p:nvSpPr>
          <p:spPr>
            <a:xfrm>
              <a:off x="4101023" y="6123471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8D72290-2E9A-7C63-9C24-0E6239CF0310}"/>
                </a:ext>
              </a:extLst>
            </p:cNvPr>
            <p:cNvSpPr/>
            <p:nvPr/>
          </p:nvSpPr>
          <p:spPr>
            <a:xfrm>
              <a:off x="4086016" y="6207665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77DF3683-11CD-BE08-5973-4E1B226A6097}"/>
                </a:ext>
              </a:extLst>
            </p:cNvPr>
            <p:cNvSpPr/>
            <p:nvPr/>
          </p:nvSpPr>
          <p:spPr>
            <a:xfrm>
              <a:off x="4832067" y="6302065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E82C18C-1CD5-30B8-17B4-602613BE103A}"/>
                </a:ext>
              </a:extLst>
            </p:cNvPr>
            <p:cNvSpPr/>
            <p:nvPr/>
          </p:nvSpPr>
          <p:spPr>
            <a:xfrm>
              <a:off x="4817060" y="6386259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91BF1AA-2BC2-3409-F688-D5537BDC800A}"/>
                </a:ext>
              </a:extLst>
            </p:cNvPr>
            <p:cNvSpPr/>
            <p:nvPr/>
          </p:nvSpPr>
          <p:spPr>
            <a:xfrm>
              <a:off x="4101023" y="7285521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22B65F3-D0FA-D7AB-A5EA-660667B42C5A}"/>
                </a:ext>
              </a:extLst>
            </p:cNvPr>
            <p:cNvSpPr/>
            <p:nvPr/>
          </p:nvSpPr>
          <p:spPr>
            <a:xfrm>
              <a:off x="4086016" y="7369715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52CCAD0-E9A1-BD09-5C1A-BB0FF68A8E0B}"/>
                </a:ext>
              </a:extLst>
            </p:cNvPr>
            <p:cNvSpPr/>
            <p:nvPr/>
          </p:nvSpPr>
          <p:spPr>
            <a:xfrm>
              <a:off x="4832067" y="7464115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3055148B-0623-FE21-4CD4-003EE7404D83}"/>
                </a:ext>
              </a:extLst>
            </p:cNvPr>
            <p:cNvSpPr/>
            <p:nvPr/>
          </p:nvSpPr>
          <p:spPr>
            <a:xfrm>
              <a:off x="4817060" y="7548309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89105FDA-84B5-CB85-2704-1792512C25C8}"/>
                </a:ext>
              </a:extLst>
            </p:cNvPr>
            <p:cNvSpPr/>
            <p:nvPr/>
          </p:nvSpPr>
          <p:spPr>
            <a:xfrm>
              <a:off x="5308349" y="5729027"/>
              <a:ext cx="465722" cy="2584877"/>
            </a:xfrm>
            <a:custGeom>
              <a:avLst/>
              <a:gdLst>
                <a:gd name="csX0" fmla="*/ 465722 w 465722"/>
                <a:gd name="csY0" fmla="*/ 0 h 2584877"/>
                <a:gd name="csX1" fmla="*/ 458356 w 465722"/>
                <a:gd name="csY1" fmla="*/ 2315892 h 2584877"/>
                <a:gd name="csX2" fmla="*/ 18704 w 465722"/>
                <a:gd name="csY2" fmla="*/ 2583913 h 2584877"/>
                <a:gd name="csX3" fmla="*/ 17321 w 465722"/>
                <a:gd name="csY3" fmla="*/ 2581645 h 2584877"/>
                <a:gd name="csX4" fmla="*/ 0 w 465722"/>
                <a:gd name="csY4" fmla="*/ 2584877 h 2584877"/>
                <a:gd name="csX5" fmla="*/ 18982 w 465722"/>
                <a:gd name="csY5" fmla="*/ 2581335 h 2584877"/>
                <a:gd name="csX6" fmla="*/ 28845 w 465722"/>
                <a:gd name="csY6" fmla="*/ 2559382 h 2584877"/>
                <a:gd name="csX7" fmla="*/ 36059 w 465722"/>
                <a:gd name="csY7" fmla="*/ 291635 h 2584877"/>
                <a:gd name="csX8" fmla="*/ 27199 w 465722"/>
                <a:gd name="csY8" fmla="*/ 267333 h 2584877"/>
                <a:gd name="csX9" fmla="*/ 465722 w 465722"/>
                <a:gd name="csY9" fmla="*/ 0 h 25848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65722" h="2584877">
                  <a:moveTo>
                    <a:pt x="465722" y="0"/>
                  </a:moveTo>
                  <a:lnTo>
                    <a:pt x="458356" y="2315892"/>
                  </a:lnTo>
                  <a:lnTo>
                    <a:pt x="18704" y="2583913"/>
                  </a:lnTo>
                  <a:lnTo>
                    <a:pt x="17321" y="2581645"/>
                  </a:lnTo>
                  <a:lnTo>
                    <a:pt x="0" y="2584877"/>
                  </a:lnTo>
                  <a:lnTo>
                    <a:pt x="18982" y="2581335"/>
                  </a:lnTo>
                  <a:cubicBezTo>
                    <a:pt x="25048" y="2576563"/>
                    <a:pt x="28815" y="2568869"/>
                    <a:pt x="28845" y="2559382"/>
                  </a:cubicBezTo>
                  <a:lnTo>
                    <a:pt x="36059" y="291635"/>
                  </a:lnTo>
                  <a:lnTo>
                    <a:pt x="27199" y="267333"/>
                  </a:lnTo>
                  <a:lnTo>
                    <a:pt x="465722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7AFFAF1-0E39-EF44-E5E8-D748396C0E6D}"/>
                </a:ext>
              </a:extLst>
            </p:cNvPr>
            <p:cNvSpPr/>
            <p:nvPr/>
          </p:nvSpPr>
          <p:spPr>
            <a:xfrm flipH="1">
              <a:off x="5357298" y="5878150"/>
              <a:ext cx="186351" cy="416719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  <a:gd name="csX0" fmla="*/ 0 w 264614"/>
                <a:gd name="csY0" fmla="*/ 0 h 426244"/>
                <a:gd name="csX1" fmla="*/ 264614 w 264614"/>
                <a:gd name="csY1" fmla="*/ 130969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64614"/>
                <a:gd name="csY0" fmla="*/ 0 h 426244"/>
                <a:gd name="csX1" fmla="*/ 261188 w 264614"/>
                <a:gd name="csY1" fmla="*/ 123825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74890"/>
                <a:gd name="csY0" fmla="*/ 0 h 416719"/>
                <a:gd name="csX1" fmla="*/ 271464 w 274890"/>
                <a:gd name="csY1" fmla="*/ 114300 h 416719"/>
                <a:gd name="csX2" fmla="*/ 274890 w 274890"/>
                <a:gd name="csY2" fmla="*/ 416719 h 416719"/>
                <a:gd name="csX3" fmla="*/ 0 w 274890"/>
                <a:gd name="csY3" fmla="*/ 0 h 416719"/>
                <a:gd name="csX0" fmla="*/ 0 w 268039"/>
                <a:gd name="csY0" fmla="*/ 0 h 416719"/>
                <a:gd name="csX1" fmla="*/ 264613 w 268039"/>
                <a:gd name="csY1" fmla="*/ 114300 h 416719"/>
                <a:gd name="csX2" fmla="*/ 268039 w 268039"/>
                <a:gd name="csY2" fmla="*/ 416719 h 416719"/>
                <a:gd name="csX3" fmla="*/ 0 w 268039"/>
                <a:gd name="csY3" fmla="*/ 0 h 416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68039" h="416719">
                  <a:moveTo>
                    <a:pt x="0" y="0"/>
                  </a:moveTo>
                  <a:lnTo>
                    <a:pt x="264613" y="114300"/>
                  </a:lnTo>
                  <a:lnTo>
                    <a:pt x="268039" y="416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二等辺三角形 268">
              <a:extLst>
                <a:ext uri="{FF2B5EF4-FFF2-40B4-BE49-F238E27FC236}">
                  <a16:creationId xmlns:a16="http://schemas.microsoft.com/office/drawing/2014/main" id="{6E06833B-72B4-5731-D7D6-5217F6B15596}"/>
                </a:ext>
              </a:extLst>
            </p:cNvPr>
            <p:cNvSpPr/>
            <p:nvPr/>
          </p:nvSpPr>
          <p:spPr>
            <a:xfrm>
              <a:off x="5770649" y="5520961"/>
              <a:ext cx="246051" cy="176214"/>
            </a:xfrm>
            <a:custGeom>
              <a:avLst/>
              <a:gdLst>
                <a:gd name="csX0" fmla="*/ 0 w 149202"/>
                <a:gd name="csY0" fmla="*/ 173832 h 173832"/>
                <a:gd name="csX1" fmla="*/ 74601 w 149202"/>
                <a:gd name="csY1" fmla="*/ 0 h 173832"/>
                <a:gd name="csX2" fmla="*/ 149202 w 149202"/>
                <a:gd name="csY2" fmla="*/ 173832 h 173832"/>
                <a:gd name="csX3" fmla="*/ 0 w 149202"/>
                <a:gd name="csY3" fmla="*/ 173832 h 173832"/>
                <a:gd name="csX0" fmla="*/ 0 w 239690"/>
                <a:gd name="csY0" fmla="*/ 173832 h 173832"/>
                <a:gd name="csX1" fmla="*/ 74601 w 239690"/>
                <a:gd name="csY1" fmla="*/ 0 h 173832"/>
                <a:gd name="csX2" fmla="*/ 239690 w 239690"/>
                <a:gd name="csY2" fmla="*/ 54769 h 173832"/>
                <a:gd name="csX3" fmla="*/ 0 w 239690"/>
                <a:gd name="csY3" fmla="*/ 173832 h 173832"/>
                <a:gd name="csX0" fmla="*/ 0 w 213496"/>
                <a:gd name="csY0" fmla="*/ 176213 h 176213"/>
                <a:gd name="csX1" fmla="*/ 48407 w 213496"/>
                <a:gd name="csY1" fmla="*/ 0 h 176213"/>
                <a:gd name="csX2" fmla="*/ 213496 w 213496"/>
                <a:gd name="csY2" fmla="*/ 54769 h 176213"/>
                <a:gd name="csX3" fmla="*/ 0 w 213496"/>
                <a:gd name="csY3" fmla="*/ 176213 h 176213"/>
                <a:gd name="csX0" fmla="*/ 32555 w 246051"/>
                <a:gd name="csY0" fmla="*/ 183357 h 183357"/>
                <a:gd name="csX1" fmla="*/ 0 w 246051"/>
                <a:gd name="csY1" fmla="*/ 0 h 183357"/>
                <a:gd name="csX2" fmla="*/ 246051 w 246051"/>
                <a:gd name="csY2" fmla="*/ 61913 h 183357"/>
                <a:gd name="csX3" fmla="*/ 32555 w 246051"/>
                <a:gd name="csY3" fmla="*/ 183357 h 183357"/>
                <a:gd name="csX0" fmla="*/ 58749 w 246051"/>
                <a:gd name="csY0" fmla="*/ 176214 h 176214"/>
                <a:gd name="csX1" fmla="*/ 0 w 246051"/>
                <a:gd name="csY1" fmla="*/ 0 h 176214"/>
                <a:gd name="csX2" fmla="*/ 246051 w 246051"/>
                <a:gd name="csY2" fmla="*/ 61913 h 176214"/>
                <a:gd name="csX3" fmla="*/ 58749 w 246051"/>
                <a:gd name="csY3" fmla="*/ 176214 h 1762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46051" h="176214">
                  <a:moveTo>
                    <a:pt x="58749" y="176214"/>
                  </a:moveTo>
                  <a:lnTo>
                    <a:pt x="0" y="0"/>
                  </a:lnTo>
                  <a:lnTo>
                    <a:pt x="246051" y="61913"/>
                  </a:lnTo>
                  <a:lnTo>
                    <a:pt x="58749" y="1762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268">
              <a:extLst>
                <a:ext uri="{FF2B5EF4-FFF2-40B4-BE49-F238E27FC236}">
                  <a16:creationId xmlns:a16="http://schemas.microsoft.com/office/drawing/2014/main" id="{EC79C4E8-07E4-21D3-689E-173FAD97FB92}"/>
                </a:ext>
              </a:extLst>
            </p:cNvPr>
            <p:cNvSpPr/>
            <p:nvPr/>
          </p:nvSpPr>
          <p:spPr>
            <a:xfrm>
              <a:off x="5823933" y="5582875"/>
              <a:ext cx="191283" cy="235743"/>
            </a:xfrm>
            <a:custGeom>
              <a:avLst/>
              <a:gdLst>
                <a:gd name="csX0" fmla="*/ 0 w 149202"/>
                <a:gd name="csY0" fmla="*/ 173832 h 173832"/>
                <a:gd name="csX1" fmla="*/ 74601 w 149202"/>
                <a:gd name="csY1" fmla="*/ 0 h 173832"/>
                <a:gd name="csX2" fmla="*/ 149202 w 149202"/>
                <a:gd name="csY2" fmla="*/ 173832 h 173832"/>
                <a:gd name="csX3" fmla="*/ 0 w 149202"/>
                <a:gd name="csY3" fmla="*/ 173832 h 173832"/>
                <a:gd name="csX0" fmla="*/ 0 w 239690"/>
                <a:gd name="csY0" fmla="*/ 173832 h 173832"/>
                <a:gd name="csX1" fmla="*/ 74601 w 239690"/>
                <a:gd name="csY1" fmla="*/ 0 h 173832"/>
                <a:gd name="csX2" fmla="*/ 239690 w 239690"/>
                <a:gd name="csY2" fmla="*/ 54769 h 173832"/>
                <a:gd name="csX3" fmla="*/ 0 w 239690"/>
                <a:gd name="csY3" fmla="*/ 173832 h 173832"/>
                <a:gd name="csX0" fmla="*/ 0 w 213496"/>
                <a:gd name="csY0" fmla="*/ 176213 h 176213"/>
                <a:gd name="csX1" fmla="*/ 48407 w 213496"/>
                <a:gd name="csY1" fmla="*/ 0 h 176213"/>
                <a:gd name="csX2" fmla="*/ 213496 w 213496"/>
                <a:gd name="csY2" fmla="*/ 54769 h 176213"/>
                <a:gd name="csX3" fmla="*/ 0 w 213496"/>
                <a:gd name="csY3" fmla="*/ 176213 h 176213"/>
                <a:gd name="csX0" fmla="*/ 32555 w 246051"/>
                <a:gd name="csY0" fmla="*/ 183357 h 183357"/>
                <a:gd name="csX1" fmla="*/ 0 w 246051"/>
                <a:gd name="csY1" fmla="*/ 0 h 183357"/>
                <a:gd name="csX2" fmla="*/ 246051 w 246051"/>
                <a:gd name="csY2" fmla="*/ 61913 h 183357"/>
                <a:gd name="csX3" fmla="*/ 32555 w 246051"/>
                <a:gd name="csY3" fmla="*/ 183357 h 183357"/>
                <a:gd name="csX0" fmla="*/ 58749 w 246051"/>
                <a:gd name="csY0" fmla="*/ 176214 h 176214"/>
                <a:gd name="csX1" fmla="*/ 0 w 246051"/>
                <a:gd name="csY1" fmla="*/ 0 h 176214"/>
                <a:gd name="csX2" fmla="*/ 246051 w 246051"/>
                <a:gd name="csY2" fmla="*/ 61913 h 176214"/>
                <a:gd name="csX3" fmla="*/ 58749 w 246051"/>
                <a:gd name="csY3" fmla="*/ 176214 h 176214"/>
                <a:gd name="csX0" fmla="*/ 0 w 198426"/>
                <a:gd name="csY0" fmla="*/ 114301 h 221456"/>
                <a:gd name="csX1" fmla="*/ 198426 w 198426"/>
                <a:gd name="csY1" fmla="*/ 221456 h 221456"/>
                <a:gd name="csX2" fmla="*/ 187302 w 198426"/>
                <a:gd name="csY2" fmla="*/ 0 h 221456"/>
                <a:gd name="csX3" fmla="*/ 0 w 198426"/>
                <a:gd name="csY3" fmla="*/ 114301 h 221456"/>
                <a:gd name="csX0" fmla="*/ 0 w 191283"/>
                <a:gd name="csY0" fmla="*/ 114301 h 235743"/>
                <a:gd name="csX1" fmla="*/ 191283 w 191283"/>
                <a:gd name="csY1" fmla="*/ 235743 h 235743"/>
                <a:gd name="csX2" fmla="*/ 187302 w 191283"/>
                <a:gd name="csY2" fmla="*/ 0 h 235743"/>
                <a:gd name="csX3" fmla="*/ 0 w 191283"/>
                <a:gd name="csY3" fmla="*/ 114301 h 23574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91283" h="235743">
                  <a:moveTo>
                    <a:pt x="0" y="114301"/>
                  </a:moveTo>
                  <a:lnTo>
                    <a:pt x="191283" y="235743"/>
                  </a:lnTo>
                  <a:lnTo>
                    <a:pt x="187302" y="0"/>
                  </a:lnTo>
                  <a:lnTo>
                    <a:pt x="0" y="11430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62F1D05-4119-A71A-3710-3AFBE0279AF7}"/>
                </a:ext>
              </a:extLst>
            </p:cNvPr>
            <p:cNvSpPr/>
            <p:nvPr/>
          </p:nvSpPr>
          <p:spPr>
            <a:xfrm flipH="1">
              <a:off x="5341507" y="6159836"/>
              <a:ext cx="680856" cy="458935"/>
            </a:xfrm>
            <a:custGeom>
              <a:avLst/>
              <a:gdLst>
                <a:gd name="csX0" fmla="*/ 15282 w 680856"/>
                <a:gd name="csY0" fmla="*/ 924 h 458935"/>
                <a:gd name="csX1" fmla="*/ 4560 w 680856"/>
                <a:gd name="csY1" fmla="*/ 5339 h 458935"/>
                <a:gd name="csX2" fmla="*/ 90 w 680856"/>
                <a:gd name="csY2" fmla="*/ 27291 h 458935"/>
                <a:gd name="csX3" fmla="*/ 0 w 680856"/>
                <a:gd name="csY3" fmla="*/ 90190 h 458935"/>
                <a:gd name="csX4" fmla="*/ 1221 w 680856"/>
                <a:gd name="csY4" fmla="*/ 97583 h 458935"/>
                <a:gd name="csX5" fmla="*/ 11914 w 680856"/>
                <a:gd name="csY5" fmla="*/ 113291 h 458935"/>
                <a:gd name="csX6" fmla="*/ 665573 w 680856"/>
                <a:gd name="csY6" fmla="*/ 458011 h 458935"/>
                <a:gd name="csX7" fmla="*/ 680765 w 680856"/>
                <a:gd name="csY7" fmla="*/ 431644 h 458935"/>
                <a:gd name="csX8" fmla="*/ 680856 w 680856"/>
                <a:gd name="csY8" fmla="*/ 368747 h 458935"/>
                <a:gd name="csX9" fmla="*/ 679634 w 680856"/>
                <a:gd name="csY9" fmla="*/ 361354 h 458935"/>
                <a:gd name="csX10" fmla="*/ 668941 w 680856"/>
                <a:gd name="csY10" fmla="*/ 345645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80856" h="458935">
                  <a:moveTo>
                    <a:pt x="15282" y="924"/>
                  </a:moveTo>
                  <a:cubicBezTo>
                    <a:pt x="11101" y="-1281"/>
                    <a:pt x="7309" y="568"/>
                    <a:pt x="4560" y="5339"/>
                  </a:cubicBezTo>
                  <a:cubicBezTo>
                    <a:pt x="1811" y="10111"/>
                    <a:pt x="104" y="17805"/>
                    <a:pt x="90" y="27291"/>
                  </a:cubicBezTo>
                  <a:lnTo>
                    <a:pt x="0" y="90190"/>
                  </a:lnTo>
                  <a:lnTo>
                    <a:pt x="1221" y="97583"/>
                  </a:lnTo>
                  <a:cubicBezTo>
                    <a:pt x="3952" y="105244"/>
                    <a:pt x="7732" y="111086"/>
                    <a:pt x="11914" y="113291"/>
                  </a:cubicBezTo>
                  <a:lnTo>
                    <a:pt x="665573" y="458011"/>
                  </a:lnTo>
                  <a:cubicBezTo>
                    <a:pt x="673936" y="462422"/>
                    <a:pt x="680737" y="450617"/>
                    <a:pt x="680765" y="431644"/>
                  </a:cubicBezTo>
                  <a:lnTo>
                    <a:pt x="680856" y="368747"/>
                  </a:lnTo>
                  <a:lnTo>
                    <a:pt x="679634" y="361354"/>
                  </a:lnTo>
                  <a:cubicBezTo>
                    <a:pt x="676903" y="353692"/>
                    <a:pt x="673123" y="347851"/>
                    <a:pt x="668941" y="3456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A7C9CEE-C03D-A171-DC4F-19BC7871DE19}"/>
                </a:ext>
              </a:extLst>
            </p:cNvPr>
            <p:cNvSpPr/>
            <p:nvPr/>
          </p:nvSpPr>
          <p:spPr>
            <a:xfrm flipH="1">
              <a:off x="5341507" y="7302836"/>
              <a:ext cx="680856" cy="458935"/>
            </a:xfrm>
            <a:custGeom>
              <a:avLst/>
              <a:gdLst>
                <a:gd name="csX0" fmla="*/ 15282 w 680856"/>
                <a:gd name="csY0" fmla="*/ 924 h 458935"/>
                <a:gd name="csX1" fmla="*/ 4560 w 680856"/>
                <a:gd name="csY1" fmla="*/ 5339 h 458935"/>
                <a:gd name="csX2" fmla="*/ 90 w 680856"/>
                <a:gd name="csY2" fmla="*/ 27291 h 458935"/>
                <a:gd name="csX3" fmla="*/ 0 w 680856"/>
                <a:gd name="csY3" fmla="*/ 90190 h 458935"/>
                <a:gd name="csX4" fmla="*/ 1221 w 680856"/>
                <a:gd name="csY4" fmla="*/ 97583 h 458935"/>
                <a:gd name="csX5" fmla="*/ 11914 w 680856"/>
                <a:gd name="csY5" fmla="*/ 113291 h 458935"/>
                <a:gd name="csX6" fmla="*/ 665573 w 680856"/>
                <a:gd name="csY6" fmla="*/ 458011 h 458935"/>
                <a:gd name="csX7" fmla="*/ 680765 w 680856"/>
                <a:gd name="csY7" fmla="*/ 431644 h 458935"/>
                <a:gd name="csX8" fmla="*/ 680856 w 680856"/>
                <a:gd name="csY8" fmla="*/ 368747 h 458935"/>
                <a:gd name="csX9" fmla="*/ 679634 w 680856"/>
                <a:gd name="csY9" fmla="*/ 361354 h 458935"/>
                <a:gd name="csX10" fmla="*/ 668941 w 680856"/>
                <a:gd name="csY10" fmla="*/ 345645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80856" h="458935">
                  <a:moveTo>
                    <a:pt x="15282" y="924"/>
                  </a:moveTo>
                  <a:cubicBezTo>
                    <a:pt x="11101" y="-1281"/>
                    <a:pt x="7309" y="568"/>
                    <a:pt x="4560" y="5339"/>
                  </a:cubicBezTo>
                  <a:cubicBezTo>
                    <a:pt x="1811" y="10111"/>
                    <a:pt x="104" y="17805"/>
                    <a:pt x="90" y="27291"/>
                  </a:cubicBezTo>
                  <a:lnTo>
                    <a:pt x="0" y="90190"/>
                  </a:lnTo>
                  <a:lnTo>
                    <a:pt x="1221" y="97583"/>
                  </a:lnTo>
                  <a:cubicBezTo>
                    <a:pt x="3952" y="105244"/>
                    <a:pt x="7732" y="111086"/>
                    <a:pt x="11914" y="113291"/>
                  </a:cubicBezTo>
                  <a:lnTo>
                    <a:pt x="665573" y="458011"/>
                  </a:lnTo>
                  <a:cubicBezTo>
                    <a:pt x="673936" y="462422"/>
                    <a:pt x="680737" y="450617"/>
                    <a:pt x="680765" y="431644"/>
                  </a:cubicBezTo>
                  <a:lnTo>
                    <a:pt x="680856" y="368747"/>
                  </a:lnTo>
                  <a:lnTo>
                    <a:pt x="679634" y="361354"/>
                  </a:lnTo>
                  <a:cubicBezTo>
                    <a:pt x="676903" y="353692"/>
                    <a:pt x="673123" y="347851"/>
                    <a:pt x="668941" y="34564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288">
              <a:extLst>
                <a:ext uri="{FF2B5EF4-FFF2-40B4-BE49-F238E27FC236}">
                  <a16:creationId xmlns:a16="http://schemas.microsoft.com/office/drawing/2014/main" id="{9FD67B43-82C0-AC3F-8DFA-88DF990C6971}"/>
                </a:ext>
              </a:extLst>
            </p:cNvPr>
            <p:cNvSpPr/>
            <p:nvPr/>
          </p:nvSpPr>
          <p:spPr>
            <a:xfrm>
              <a:off x="5341093" y="7949838"/>
              <a:ext cx="160573" cy="3763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  <a:gd name="csX0" fmla="*/ 0 w 160573"/>
                <a:gd name="csY0" fmla="*/ 376350 h 376350"/>
                <a:gd name="csX1" fmla="*/ 0 w 160573"/>
                <a:gd name="csY1" fmla="*/ 0 h 376350"/>
                <a:gd name="csX2" fmla="*/ 160573 w 160573"/>
                <a:gd name="csY2" fmla="*/ 264431 h 376350"/>
                <a:gd name="csX3" fmla="*/ 0 w 160573"/>
                <a:gd name="csY3" fmla="*/ 376350 h 37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60573" h="376350">
                  <a:moveTo>
                    <a:pt x="0" y="376350"/>
                  </a:moveTo>
                  <a:lnTo>
                    <a:pt x="0" y="0"/>
                  </a:lnTo>
                  <a:lnTo>
                    <a:pt x="160573" y="264431"/>
                  </a:lnTo>
                  <a:lnTo>
                    <a:pt x="0" y="3763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二等辺三角形 288">
              <a:extLst>
                <a:ext uri="{FF2B5EF4-FFF2-40B4-BE49-F238E27FC236}">
                  <a16:creationId xmlns:a16="http://schemas.microsoft.com/office/drawing/2014/main" id="{0FDF85BB-8F1E-0E3B-DE4C-2CF7D103071C}"/>
                </a:ext>
              </a:extLst>
            </p:cNvPr>
            <p:cNvSpPr/>
            <p:nvPr/>
          </p:nvSpPr>
          <p:spPr>
            <a:xfrm>
              <a:off x="5877903" y="7527563"/>
              <a:ext cx="129939" cy="4525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  <a:gd name="csX0" fmla="*/ 0 w 160573"/>
                <a:gd name="csY0" fmla="*/ 376350 h 376350"/>
                <a:gd name="csX1" fmla="*/ 0 w 160573"/>
                <a:gd name="csY1" fmla="*/ 0 h 376350"/>
                <a:gd name="csX2" fmla="*/ 160573 w 160573"/>
                <a:gd name="csY2" fmla="*/ 264431 h 376350"/>
                <a:gd name="csX3" fmla="*/ 0 w 160573"/>
                <a:gd name="csY3" fmla="*/ 376350 h 376350"/>
                <a:gd name="csX0" fmla="*/ 129939 w 129939"/>
                <a:gd name="csY0" fmla="*/ 376350 h 452550"/>
                <a:gd name="csX1" fmla="*/ 129939 w 129939"/>
                <a:gd name="csY1" fmla="*/ 0 h 452550"/>
                <a:gd name="csX2" fmla="*/ 0 w 129939"/>
                <a:gd name="csY2" fmla="*/ 452550 h 452550"/>
                <a:gd name="csX3" fmla="*/ 129939 w 129939"/>
                <a:gd name="csY3" fmla="*/ 376350 h 4525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9939" h="452550">
                  <a:moveTo>
                    <a:pt x="129939" y="376350"/>
                  </a:moveTo>
                  <a:lnTo>
                    <a:pt x="129939" y="0"/>
                  </a:lnTo>
                  <a:lnTo>
                    <a:pt x="0" y="452550"/>
                  </a:lnTo>
                  <a:lnTo>
                    <a:pt x="129939" y="3763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F8242B96-BD2C-C3FA-F74B-FA713FA7F83B}"/>
              </a:ext>
            </a:extLst>
          </p:cNvPr>
          <p:cNvGrpSpPr/>
          <p:nvPr/>
        </p:nvGrpSpPr>
        <p:grpSpPr>
          <a:xfrm>
            <a:off x="7324688" y="3848177"/>
            <a:ext cx="1070011" cy="2520242"/>
            <a:chOff x="8576382" y="937460"/>
            <a:chExt cx="1864315" cy="4391102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65F2F7DF-F7B5-4965-887F-FBD96CC69110}"/>
                </a:ext>
              </a:extLst>
            </p:cNvPr>
            <p:cNvGrpSpPr/>
            <p:nvPr/>
          </p:nvGrpSpPr>
          <p:grpSpPr>
            <a:xfrm>
              <a:off x="9304818" y="937460"/>
              <a:ext cx="844951" cy="1474746"/>
              <a:chOff x="6406248" y="1827137"/>
              <a:chExt cx="931997" cy="162667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32605AD3-61DD-E4E8-B5B4-4BA8B3B62693}"/>
                  </a:ext>
                </a:extLst>
              </p:cNvPr>
              <p:cNvSpPr/>
              <p:nvPr/>
            </p:nvSpPr>
            <p:spPr>
              <a:xfrm>
                <a:off x="6488750" y="2060088"/>
                <a:ext cx="64205" cy="1320699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FE2AA389-AD80-B577-5D52-42140C32DB40}"/>
                  </a:ext>
                </a:extLst>
              </p:cNvPr>
              <p:cNvSpPr/>
              <p:nvPr/>
            </p:nvSpPr>
            <p:spPr>
              <a:xfrm>
                <a:off x="7184074" y="2133114"/>
                <a:ext cx="64205" cy="1320699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11289573-E528-B119-D1D8-11C2AFD29A4C}"/>
                  </a:ext>
                </a:extLst>
              </p:cNvPr>
              <p:cNvSpPr/>
              <p:nvPr/>
            </p:nvSpPr>
            <p:spPr>
              <a:xfrm>
                <a:off x="6406248" y="1827137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05E1F159-287A-4075-B727-6065EF477CB6}"/>
                  </a:ext>
                </a:extLst>
              </p:cNvPr>
              <p:cNvSpPr/>
              <p:nvPr/>
            </p:nvSpPr>
            <p:spPr>
              <a:xfrm rot="396864">
                <a:off x="6471466" y="1912237"/>
                <a:ext cx="801561" cy="17215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441AACFF-D490-E3A9-0C33-1C06151C8227}"/>
                  </a:ext>
                </a:extLst>
              </p:cNvPr>
              <p:cNvSpPr/>
              <p:nvPr/>
            </p:nvSpPr>
            <p:spPr>
              <a:xfrm>
                <a:off x="7104031" y="1903670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51760D0-C2CB-B769-5F1D-367142B79C43}"/>
                </a:ext>
              </a:extLst>
            </p:cNvPr>
            <p:cNvGrpSpPr/>
            <p:nvPr/>
          </p:nvGrpSpPr>
          <p:grpSpPr>
            <a:xfrm rot="340475">
              <a:off x="9136325" y="4722318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6C342EA-D5FD-147D-503C-39BA6580844B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96867A1F-65F7-3FB8-1ED7-BAC756CD14F8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5AAC4E3-9A9D-9729-2576-E0965BDE4661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67DA3DE6-9D08-9514-58A5-29EE7F9B1E62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721FAE13-1C35-155D-7E77-1AA5C0980AAE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199F80F-2C17-D85A-CDF6-E25C9D05D4F9}"/>
                </a:ext>
              </a:extLst>
            </p:cNvPr>
            <p:cNvGrpSpPr/>
            <p:nvPr/>
          </p:nvGrpSpPr>
          <p:grpSpPr>
            <a:xfrm rot="340475">
              <a:off x="8652931" y="4812805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285ECAAA-CE1D-84FE-539C-639EED7242DA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47E21F0D-FA0E-5DF2-494A-C79EE59F71E4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1F8EACD-8A3A-3A37-7310-D77C7DF7F9EC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0A42F58C-FF11-109D-C205-DAB539B7B3C0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67A3FF28-B5A5-21E8-F8FB-5244D08E2F10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6A55FA4-CED4-C8E1-E986-E8186091A3A6}"/>
                </a:ext>
              </a:extLst>
            </p:cNvPr>
            <p:cNvGrpSpPr/>
            <p:nvPr/>
          </p:nvGrpSpPr>
          <p:grpSpPr>
            <a:xfrm rot="340475">
              <a:off x="10110257" y="4848525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053CDA1-58A2-7D3A-F6E7-A902BE26EDBA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842F6CC8-A72C-3E27-E104-2288C12899FB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5138706-2332-A5B4-5B45-295C753A44E0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B09263F4-E1D9-2442-9653-ACDCF083908C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8FD53348-8D0F-BE28-4F29-F9284F6CAC2D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D6B07DB-DB2C-6E83-ADB3-9A78D897E20C}"/>
                </a:ext>
              </a:extLst>
            </p:cNvPr>
            <p:cNvGrpSpPr/>
            <p:nvPr/>
          </p:nvGrpSpPr>
          <p:grpSpPr>
            <a:xfrm rot="340475">
              <a:off x="9626863" y="4939012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469EA03-BA2D-9E4D-95C5-0D625459FCD4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8075F752-360D-3508-1CB4-62E7309FBB8F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93CC5E4-1AC0-7F35-7228-FA7D56848722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C974D8B0-2101-1AD5-326E-F12B981DB263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0454B1FA-9E96-E35D-2A69-275F76D1ADC4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2D21CAF5-5542-B097-1C68-B723E367CB72}"/>
                </a:ext>
              </a:extLst>
            </p:cNvPr>
            <p:cNvSpPr/>
            <p:nvPr/>
          </p:nvSpPr>
          <p:spPr>
            <a:xfrm>
              <a:off x="8587278" y="2200963"/>
              <a:ext cx="1832481" cy="2813414"/>
            </a:xfrm>
            <a:custGeom>
              <a:avLst/>
              <a:gdLst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2418 w 1832481"/>
                <a:gd name="csY5" fmla="*/ 2707707 h 2813414"/>
                <a:gd name="csX6" fmla="*/ 1813901 w 1832481"/>
                <a:gd name="csY6" fmla="*/ 2714582 h 2813414"/>
                <a:gd name="csX7" fmla="*/ 1366036 w 1832481"/>
                <a:gd name="csY7" fmla="*/ 2811196 h 2813414"/>
                <a:gd name="csX8" fmla="*/ 1365381 w 1832481"/>
                <a:gd name="csY8" fmla="*/ 2808162 h 2813414"/>
                <a:gd name="csX9" fmla="*/ 1352037 w 1832481"/>
                <a:gd name="csY9" fmla="*/ 2813414 h 2813414"/>
                <a:gd name="csX10" fmla="*/ 33479 w 1832481"/>
                <a:gd name="csY10" fmla="*/ 2659612 h 2813414"/>
                <a:gd name="csX11" fmla="*/ 2891 w 1832481"/>
                <a:gd name="csY11" fmla="*/ 2618439 h 2813414"/>
                <a:gd name="csX12" fmla="*/ 1 w 1832481"/>
                <a:gd name="csY12" fmla="*/ 135646 h 2813414"/>
                <a:gd name="csX13" fmla="*/ 8917 w 1832481"/>
                <a:gd name="csY13" fmla="*/ 110096 h 2813414"/>
                <a:gd name="csX14" fmla="*/ 23090 w 1832481"/>
                <a:gd name="csY14" fmla="*/ 104517 h 2813414"/>
                <a:gd name="csX15" fmla="*/ 22618 w 1832481"/>
                <a:gd name="csY15" fmla="*/ 102334 h 2813414"/>
                <a:gd name="csX16" fmla="*/ 460377 w 1832481"/>
                <a:gd name="csY16" fmla="*/ 7899 h 2813414"/>
                <a:gd name="csX17" fmla="*/ 480446 w 1832481"/>
                <a:gd name="csY17" fmla="*/ 0 h 2813414"/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3901 w 1832481"/>
                <a:gd name="csY5" fmla="*/ 2714582 h 2813414"/>
                <a:gd name="csX6" fmla="*/ 1366036 w 1832481"/>
                <a:gd name="csY6" fmla="*/ 2811196 h 2813414"/>
                <a:gd name="csX7" fmla="*/ 1365381 w 1832481"/>
                <a:gd name="csY7" fmla="*/ 2808162 h 2813414"/>
                <a:gd name="csX8" fmla="*/ 1352037 w 1832481"/>
                <a:gd name="csY8" fmla="*/ 2813414 h 2813414"/>
                <a:gd name="csX9" fmla="*/ 33479 w 1832481"/>
                <a:gd name="csY9" fmla="*/ 2659612 h 2813414"/>
                <a:gd name="csX10" fmla="*/ 2891 w 1832481"/>
                <a:gd name="csY10" fmla="*/ 2618439 h 2813414"/>
                <a:gd name="csX11" fmla="*/ 1 w 1832481"/>
                <a:gd name="csY11" fmla="*/ 135646 h 2813414"/>
                <a:gd name="csX12" fmla="*/ 8917 w 1832481"/>
                <a:gd name="csY12" fmla="*/ 110096 h 2813414"/>
                <a:gd name="csX13" fmla="*/ 23090 w 1832481"/>
                <a:gd name="csY13" fmla="*/ 104517 h 2813414"/>
                <a:gd name="csX14" fmla="*/ 22618 w 1832481"/>
                <a:gd name="csY14" fmla="*/ 102334 h 2813414"/>
                <a:gd name="csX15" fmla="*/ 460377 w 1832481"/>
                <a:gd name="csY15" fmla="*/ 7899 h 2813414"/>
                <a:gd name="csX16" fmla="*/ 480446 w 1832481"/>
                <a:gd name="csY16" fmla="*/ 0 h 28134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832481" h="2813414">
                  <a:moveTo>
                    <a:pt x="480446" y="0"/>
                  </a:moveTo>
                  <a:lnTo>
                    <a:pt x="1799003" y="153801"/>
                  </a:lnTo>
                  <a:cubicBezTo>
                    <a:pt x="1815873" y="155769"/>
                    <a:pt x="1829567" y="174202"/>
                    <a:pt x="1829591" y="194975"/>
                  </a:cubicBezTo>
                  <a:cubicBezTo>
                    <a:pt x="1830554" y="1022572"/>
                    <a:pt x="1831518" y="1850170"/>
                    <a:pt x="1832481" y="2677767"/>
                  </a:cubicBezTo>
                  <a:cubicBezTo>
                    <a:pt x="1832494" y="2688153"/>
                    <a:pt x="1829086" y="2697157"/>
                    <a:pt x="1823565" y="2703318"/>
                  </a:cubicBezTo>
                  <a:lnTo>
                    <a:pt x="1813901" y="2714582"/>
                  </a:lnTo>
                  <a:lnTo>
                    <a:pt x="1366036" y="2811196"/>
                  </a:lnTo>
                  <a:lnTo>
                    <a:pt x="1365381" y="2808162"/>
                  </a:lnTo>
                  <a:lnTo>
                    <a:pt x="1352037" y="2813414"/>
                  </a:lnTo>
                  <a:lnTo>
                    <a:pt x="33479" y="2659612"/>
                  </a:lnTo>
                  <a:cubicBezTo>
                    <a:pt x="16610" y="2657644"/>
                    <a:pt x="2914" y="2639211"/>
                    <a:pt x="2891" y="2618439"/>
                  </a:cubicBezTo>
                  <a:cubicBezTo>
                    <a:pt x="1928" y="1790841"/>
                    <a:pt x="964" y="963244"/>
                    <a:pt x="1" y="135646"/>
                  </a:cubicBezTo>
                  <a:cubicBezTo>
                    <a:pt x="-12" y="125261"/>
                    <a:pt x="3397" y="116257"/>
                    <a:pt x="8917" y="110096"/>
                  </a:cubicBezTo>
                  <a:lnTo>
                    <a:pt x="23090" y="104517"/>
                  </a:lnTo>
                  <a:cubicBezTo>
                    <a:pt x="22933" y="103789"/>
                    <a:pt x="22775" y="103062"/>
                    <a:pt x="22618" y="102334"/>
                  </a:cubicBezTo>
                  <a:lnTo>
                    <a:pt x="460377" y="7899"/>
                  </a:lnTo>
                  <a:lnTo>
                    <a:pt x="48044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3E14E051-F406-9D08-E035-58EAD705CA1D}"/>
                </a:ext>
              </a:extLst>
            </p:cNvPr>
            <p:cNvSpPr/>
            <p:nvPr/>
          </p:nvSpPr>
          <p:spPr>
            <a:xfrm>
              <a:off x="8640776" y="2385061"/>
              <a:ext cx="1306022" cy="2562054"/>
            </a:xfrm>
            <a:custGeom>
              <a:avLst/>
              <a:gdLst>
                <a:gd name="csX0" fmla="*/ 30503 w 1382538"/>
                <a:gd name="csY0" fmla="*/ 172 h 2712157"/>
                <a:gd name="csX1" fmla="*/ 1349060 w 1382538"/>
                <a:gd name="csY1" fmla="*/ 153974 h 2712157"/>
                <a:gd name="csX2" fmla="*/ 1379649 w 1382538"/>
                <a:gd name="csY2" fmla="*/ 195147 h 2712157"/>
                <a:gd name="csX3" fmla="*/ 1382538 w 1382538"/>
                <a:gd name="csY3" fmla="*/ 2677939 h 2712157"/>
                <a:gd name="csX4" fmla="*/ 1352037 w 1382538"/>
                <a:gd name="csY4" fmla="*/ 2711987 h 2712157"/>
                <a:gd name="csX5" fmla="*/ 33480 w 1382538"/>
                <a:gd name="csY5" fmla="*/ 2558184 h 2712157"/>
                <a:gd name="csX6" fmla="*/ 2891 w 1382538"/>
                <a:gd name="csY6" fmla="*/ 2517011 h 2712157"/>
                <a:gd name="csX7" fmla="*/ 1 w 1382538"/>
                <a:gd name="csY7" fmla="*/ 34219 h 2712157"/>
                <a:gd name="csX8" fmla="*/ 30503 w 1382538"/>
                <a:gd name="csY8" fmla="*/ 172 h 2712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382538" h="2712157">
                  <a:moveTo>
                    <a:pt x="30503" y="172"/>
                  </a:moveTo>
                  <a:lnTo>
                    <a:pt x="1349060" y="153974"/>
                  </a:lnTo>
                  <a:cubicBezTo>
                    <a:pt x="1365930" y="155941"/>
                    <a:pt x="1379625" y="174375"/>
                    <a:pt x="1379649" y="195147"/>
                  </a:cubicBezTo>
                  <a:lnTo>
                    <a:pt x="1382538" y="2677939"/>
                  </a:lnTo>
                  <a:cubicBezTo>
                    <a:pt x="1382563" y="2698712"/>
                    <a:pt x="1368907" y="2713954"/>
                    <a:pt x="1352037" y="2711987"/>
                  </a:cubicBezTo>
                  <a:lnTo>
                    <a:pt x="33480" y="2558184"/>
                  </a:lnTo>
                  <a:cubicBezTo>
                    <a:pt x="16610" y="2556217"/>
                    <a:pt x="2915" y="2537783"/>
                    <a:pt x="2891" y="2517011"/>
                  </a:cubicBez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2531F89E-EAB6-67B8-4683-CCF5232E4CDF}"/>
                </a:ext>
              </a:extLst>
            </p:cNvPr>
            <p:cNvSpPr/>
            <p:nvPr/>
          </p:nvSpPr>
          <p:spPr>
            <a:xfrm>
              <a:off x="8576382" y="2273886"/>
              <a:ext cx="276472" cy="274052"/>
            </a:xfrm>
            <a:custGeom>
              <a:avLst/>
              <a:gdLst>
                <a:gd name="csX0" fmla="*/ 152400 w 257175"/>
                <a:gd name="csY0" fmla="*/ 0 h 295275"/>
                <a:gd name="csX1" fmla="*/ 0 w 257175"/>
                <a:gd name="csY1" fmla="*/ 38100 h 295275"/>
                <a:gd name="csX2" fmla="*/ 0 w 257175"/>
                <a:gd name="csY2" fmla="*/ 295275 h 295275"/>
                <a:gd name="csX3" fmla="*/ 257175 w 257175"/>
                <a:gd name="csY3" fmla="*/ 85725 h 295275"/>
                <a:gd name="csX4" fmla="*/ 152400 w 257175"/>
                <a:gd name="csY4" fmla="*/ 0 h 295275"/>
                <a:gd name="csX0" fmla="*/ 152400 w 259944"/>
                <a:gd name="csY0" fmla="*/ 0 h 295275"/>
                <a:gd name="csX1" fmla="*/ 0 w 259944"/>
                <a:gd name="csY1" fmla="*/ 38100 h 295275"/>
                <a:gd name="csX2" fmla="*/ 0 w 259944"/>
                <a:gd name="csY2" fmla="*/ 295275 h 295275"/>
                <a:gd name="csX3" fmla="*/ 257175 w 259944"/>
                <a:gd name="csY3" fmla="*/ 85725 h 295275"/>
                <a:gd name="csX4" fmla="*/ 152400 w 259944"/>
                <a:gd name="csY4" fmla="*/ 0 h 295275"/>
                <a:gd name="csX0" fmla="*/ 163688 w 271232"/>
                <a:gd name="csY0" fmla="*/ 0 h 295275"/>
                <a:gd name="csX1" fmla="*/ 11288 w 271232"/>
                <a:gd name="csY1" fmla="*/ 38100 h 295275"/>
                <a:gd name="csX2" fmla="*/ 11288 w 271232"/>
                <a:gd name="csY2" fmla="*/ 295275 h 295275"/>
                <a:gd name="csX3" fmla="*/ 268463 w 271232"/>
                <a:gd name="csY3" fmla="*/ 85725 h 295275"/>
                <a:gd name="csX4" fmla="*/ 163688 w 271232"/>
                <a:gd name="csY4" fmla="*/ 0 h 295275"/>
                <a:gd name="csX0" fmla="*/ 169152 w 276696"/>
                <a:gd name="csY0" fmla="*/ 0 h 295275"/>
                <a:gd name="csX1" fmla="*/ 16752 w 276696"/>
                <a:gd name="csY1" fmla="*/ 38100 h 295275"/>
                <a:gd name="csX2" fmla="*/ 16752 w 276696"/>
                <a:gd name="csY2" fmla="*/ 295275 h 295275"/>
                <a:gd name="csX3" fmla="*/ 273927 w 276696"/>
                <a:gd name="csY3" fmla="*/ 85725 h 295275"/>
                <a:gd name="csX4" fmla="*/ 169152 w 276696"/>
                <a:gd name="csY4" fmla="*/ 0 h 295275"/>
                <a:gd name="csX0" fmla="*/ 169152 w 276696"/>
                <a:gd name="csY0" fmla="*/ 0 h 295275"/>
                <a:gd name="csX1" fmla="*/ 16752 w 276696"/>
                <a:gd name="csY1" fmla="*/ 38100 h 295275"/>
                <a:gd name="csX2" fmla="*/ 16752 w 276696"/>
                <a:gd name="csY2" fmla="*/ 295275 h 295275"/>
                <a:gd name="csX3" fmla="*/ 273927 w 276696"/>
                <a:gd name="csY3" fmla="*/ 85725 h 295275"/>
                <a:gd name="csX4" fmla="*/ 169152 w 276696"/>
                <a:gd name="csY4" fmla="*/ 0 h 295275"/>
                <a:gd name="csX0" fmla="*/ 174678 w 284140"/>
                <a:gd name="csY0" fmla="*/ 0 h 280987"/>
                <a:gd name="csX1" fmla="*/ 22278 w 284140"/>
                <a:gd name="csY1" fmla="*/ 38100 h 280987"/>
                <a:gd name="csX2" fmla="*/ 12753 w 284140"/>
                <a:gd name="csY2" fmla="*/ 280987 h 280987"/>
                <a:gd name="csX3" fmla="*/ 279453 w 284140"/>
                <a:gd name="csY3" fmla="*/ 85725 h 280987"/>
                <a:gd name="csX4" fmla="*/ 174678 w 284140"/>
                <a:gd name="csY4" fmla="*/ 0 h 280987"/>
                <a:gd name="csX0" fmla="*/ 171786 w 281248"/>
                <a:gd name="csY0" fmla="*/ 0 h 280987"/>
                <a:gd name="csX1" fmla="*/ 19386 w 281248"/>
                <a:gd name="csY1" fmla="*/ 38100 h 280987"/>
                <a:gd name="csX2" fmla="*/ 9861 w 281248"/>
                <a:gd name="csY2" fmla="*/ 280987 h 280987"/>
                <a:gd name="csX3" fmla="*/ 276561 w 281248"/>
                <a:gd name="csY3" fmla="*/ 85725 h 280987"/>
                <a:gd name="csX4" fmla="*/ 171786 w 281248"/>
                <a:gd name="csY4" fmla="*/ 0 h 280987"/>
                <a:gd name="csX0" fmla="*/ 169677 w 279139"/>
                <a:gd name="csY0" fmla="*/ 0 h 280987"/>
                <a:gd name="csX1" fmla="*/ 17277 w 279139"/>
                <a:gd name="csY1" fmla="*/ 38100 h 280987"/>
                <a:gd name="csX2" fmla="*/ 7752 w 279139"/>
                <a:gd name="csY2" fmla="*/ 280987 h 280987"/>
                <a:gd name="csX3" fmla="*/ 274452 w 279139"/>
                <a:gd name="csY3" fmla="*/ 85725 h 280987"/>
                <a:gd name="csX4" fmla="*/ 169677 w 279139"/>
                <a:gd name="csY4" fmla="*/ 0 h 280987"/>
                <a:gd name="csX0" fmla="*/ 171785 w 281247"/>
                <a:gd name="csY0" fmla="*/ 0 h 273844"/>
                <a:gd name="csX1" fmla="*/ 19385 w 281247"/>
                <a:gd name="csY1" fmla="*/ 30957 h 273844"/>
                <a:gd name="csX2" fmla="*/ 9860 w 281247"/>
                <a:gd name="csY2" fmla="*/ 273844 h 273844"/>
                <a:gd name="csX3" fmla="*/ 276560 w 281247"/>
                <a:gd name="csY3" fmla="*/ 78582 h 273844"/>
                <a:gd name="csX4" fmla="*/ 171785 w 281247"/>
                <a:gd name="csY4" fmla="*/ 0 h 273844"/>
                <a:gd name="csX0" fmla="*/ 171785 w 280687"/>
                <a:gd name="csY0" fmla="*/ 3289 h 277133"/>
                <a:gd name="csX1" fmla="*/ 19385 w 280687"/>
                <a:gd name="csY1" fmla="*/ 34246 h 277133"/>
                <a:gd name="csX2" fmla="*/ 9860 w 280687"/>
                <a:gd name="csY2" fmla="*/ 277133 h 277133"/>
                <a:gd name="csX3" fmla="*/ 276560 w 280687"/>
                <a:gd name="csY3" fmla="*/ 81871 h 277133"/>
                <a:gd name="csX4" fmla="*/ 171785 w 280687"/>
                <a:gd name="csY4" fmla="*/ 3289 h 277133"/>
                <a:gd name="csX0" fmla="*/ 167570 w 276472"/>
                <a:gd name="csY0" fmla="*/ 208 h 274052"/>
                <a:gd name="csX1" fmla="*/ 15170 w 276472"/>
                <a:gd name="csY1" fmla="*/ 31165 h 274052"/>
                <a:gd name="csX2" fmla="*/ 5645 w 276472"/>
                <a:gd name="csY2" fmla="*/ 274052 h 274052"/>
                <a:gd name="csX3" fmla="*/ 272345 w 276472"/>
                <a:gd name="csY3" fmla="*/ 78790 h 274052"/>
                <a:gd name="csX4" fmla="*/ 167570 w 276472"/>
                <a:gd name="csY4" fmla="*/ 208 h 2740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6472" h="274052">
                  <a:moveTo>
                    <a:pt x="167570" y="208"/>
                  </a:moveTo>
                  <a:cubicBezTo>
                    <a:pt x="149313" y="-2174"/>
                    <a:pt x="27870" y="16480"/>
                    <a:pt x="15170" y="31165"/>
                  </a:cubicBezTo>
                  <a:cubicBezTo>
                    <a:pt x="2470" y="45850"/>
                    <a:pt x="-6261" y="222458"/>
                    <a:pt x="5645" y="274052"/>
                  </a:cubicBezTo>
                  <a:cubicBezTo>
                    <a:pt x="91370" y="204202"/>
                    <a:pt x="245358" y="124431"/>
                    <a:pt x="272345" y="78790"/>
                  </a:cubicBezTo>
                  <a:cubicBezTo>
                    <a:pt x="299332" y="33149"/>
                    <a:pt x="185827" y="2590"/>
                    <a:pt x="167570" y="20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46B8416B-F61E-77F8-6D91-56AF5ACB0375}"/>
                </a:ext>
              </a:extLst>
            </p:cNvPr>
            <p:cNvSpPr/>
            <p:nvPr/>
          </p:nvSpPr>
          <p:spPr>
            <a:xfrm>
              <a:off x="8963025" y="2195097"/>
              <a:ext cx="240506" cy="63005"/>
            </a:xfrm>
            <a:custGeom>
              <a:avLst/>
              <a:gdLst>
                <a:gd name="csX0" fmla="*/ 0 w 240506"/>
                <a:gd name="csY0" fmla="*/ 33337 h 57150"/>
                <a:gd name="csX1" fmla="*/ 123825 w 240506"/>
                <a:gd name="csY1" fmla="*/ 57150 h 57150"/>
                <a:gd name="csX2" fmla="*/ 161925 w 240506"/>
                <a:gd name="csY2" fmla="*/ 54768 h 57150"/>
                <a:gd name="csX3" fmla="*/ 240506 w 240506"/>
                <a:gd name="csY3" fmla="*/ 19050 h 57150"/>
                <a:gd name="csX4" fmla="*/ 111919 w 240506"/>
                <a:gd name="csY4" fmla="*/ 0 h 57150"/>
                <a:gd name="csX5" fmla="*/ 69056 w 240506"/>
                <a:gd name="csY5" fmla="*/ 0 h 57150"/>
                <a:gd name="csX6" fmla="*/ 0 w 240506"/>
                <a:gd name="csY6" fmla="*/ 33337 h 57150"/>
                <a:gd name="csX0" fmla="*/ 0 w 240506"/>
                <a:gd name="csY0" fmla="*/ 33337 h 57150"/>
                <a:gd name="csX1" fmla="*/ 123825 w 240506"/>
                <a:gd name="csY1" fmla="*/ 57150 h 57150"/>
                <a:gd name="csX2" fmla="*/ 161925 w 240506"/>
                <a:gd name="csY2" fmla="*/ 54768 h 57150"/>
                <a:gd name="csX3" fmla="*/ 240506 w 240506"/>
                <a:gd name="csY3" fmla="*/ 19050 h 57150"/>
                <a:gd name="csX4" fmla="*/ 111919 w 240506"/>
                <a:gd name="csY4" fmla="*/ 0 h 57150"/>
                <a:gd name="csX5" fmla="*/ 0 w 240506"/>
                <a:gd name="csY5" fmla="*/ 33337 h 57150"/>
                <a:gd name="csX0" fmla="*/ 0 w 240506"/>
                <a:gd name="csY0" fmla="*/ 33337 h 54768"/>
                <a:gd name="csX1" fmla="*/ 161925 w 240506"/>
                <a:gd name="csY1" fmla="*/ 54768 h 54768"/>
                <a:gd name="csX2" fmla="*/ 240506 w 240506"/>
                <a:gd name="csY2" fmla="*/ 19050 h 54768"/>
                <a:gd name="csX3" fmla="*/ 111919 w 240506"/>
                <a:gd name="csY3" fmla="*/ 0 h 54768"/>
                <a:gd name="csX4" fmla="*/ 0 w 240506"/>
                <a:gd name="csY4" fmla="*/ 33337 h 54768"/>
                <a:gd name="csX0" fmla="*/ 0 w 240506"/>
                <a:gd name="csY0" fmla="*/ 33337 h 69055"/>
                <a:gd name="csX1" fmla="*/ 126207 w 240506"/>
                <a:gd name="csY1" fmla="*/ 69055 h 69055"/>
                <a:gd name="csX2" fmla="*/ 240506 w 240506"/>
                <a:gd name="csY2" fmla="*/ 19050 h 69055"/>
                <a:gd name="csX3" fmla="*/ 111919 w 240506"/>
                <a:gd name="csY3" fmla="*/ 0 h 69055"/>
                <a:gd name="csX4" fmla="*/ 0 w 240506"/>
                <a:gd name="csY4" fmla="*/ 33337 h 69055"/>
                <a:gd name="csX0" fmla="*/ 0 w 240506"/>
                <a:gd name="csY0" fmla="*/ 33337 h 69585"/>
                <a:gd name="csX1" fmla="*/ 126207 w 240506"/>
                <a:gd name="csY1" fmla="*/ 69055 h 69585"/>
                <a:gd name="csX2" fmla="*/ 240506 w 240506"/>
                <a:gd name="csY2" fmla="*/ 19050 h 69585"/>
                <a:gd name="csX3" fmla="*/ 111919 w 240506"/>
                <a:gd name="csY3" fmla="*/ 0 h 69585"/>
                <a:gd name="csX4" fmla="*/ 0 w 240506"/>
                <a:gd name="csY4" fmla="*/ 33337 h 69585"/>
                <a:gd name="csX0" fmla="*/ 0 w 240506"/>
                <a:gd name="csY0" fmla="*/ 33337 h 62590"/>
                <a:gd name="csX1" fmla="*/ 135732 w 240506"/>
                <a:gd name="csY1" fmla="*/ 61911 h 62590"/>
                <a:gd name="csX2" fmla="*/ 240506 w 240506"/>
                <a:gd name="csY2" fmla="*/ 19050 h 62590"/>
                <a:gd name="csX3" fmla="*/ 111919 w 240506"/>
                <a:gd name="csY3" fmla="*/ 0 h 62590"/>
                <a:gd name="csX4" fmla="*/ 0 w 240506"/>
                <a:gd name="csY4" fmla="*/ 33337 h 62590"/>
                <a:gd name="csX0" fmla="*/ 0 w 240506"/>
                <a:gd name="csY0" fmla="*/ 33752 h 63005"/>
                <a:gd name="csX1" fmla="*/ 135732 w 240506"/>
                <a:gd name="csY1" fmla="*/ 62326 h 63005"/>
                <a:gd name="csX2" fmla="*/ 240506 w 240506"/>
                <a:gd name="csY2" fmla="*/ 19465 h 63005"/>
                <a:gd name="csX3" fmla="*/ 111919 w 240506"/>
                <a:gd name="csY3" fmla="*/ 415 h 63005"/>
                <a:gd name="csX4" fmla="*/ 0 w 240506"/>
                <a:gd name="csY4" fmla="*/ 33752 h 630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40506" h="63005">
                  <a:moveTo>
                    <a:pt x="0" y="33752"/>
                  </a:moveTo>
                  <a:cubicBezTo>
                    <a:pt x="42069" y="45658"/>
                    <a:pt x="78582" y="67088"/>
                    <a:pt x="135732" y="62326"/>
                  </a:cubicBezTo>
                  <a:cubicBezTo>
                    <a:pt x="192882" y="57564"/>
                    <a:pt x="202406" y="36133"/>
                    <a:pt x="240506" y="19465"/>
                  </a:cubicBezTo>
                  <a:cubicBezTo>
                    <a:pt x="197644" y="13115"/>
                    <a:pt x="161924" y="-2760"/>
                    <a:pt x="111919" y="415"/>
                  </a:cubicBezTo>
                  <a:cubicBezTo>
                    <a:pt x="61914" y="3590"/>
                    <a:pt x="37306" y="22640"/>
                    <a:pt x="0" y="3375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E764B5A-4071-98A2-BF98-16FB9AD733F2}"/>
                </a:ext>
              </a:extLst>
            </p:cNvPr>
            <p:cNvSpPr/>
            <p:nvPr/>
          </p:nvSpPr>
          <p:spPr>
            <a:xfrm>
              <a:off x="8584964" y="4600575"/>
              <a:ext cx="298685" cy="301625"/>
            </a:xfrm>
            <a:custGeom>
              <a:avLst/>
              <a:gdLst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209550 w 292100"/>
                <a:gd name="csY3" fmla="*/ 107950 h 301625"/>
                <a:gd name="csX4" fmla="*/ 0 w 292100"/>
                <a:gd name="csY4" fmla="*/ 0 h 301625"/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190500 w 292100"/>
                <a:gd name="csY3" fmla="*/ 85725 h 301625"/>
                <a:gd name="csX4" fmla="*/ 0 w 292100"/>
                <a:gd name="csY4" fmla="*/ 0 h 301625"/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190500 w 292100"/>
                <a:gd name="csY3" fmla="*/ 85725 h 301625"/>
                <a:gd name="csX4" fmla="*/ 0 w 292100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200260 w 298685"/>
                <a:gd name="csY3" fmla="*/ 107950 h 301625"/>
                <a:gd name="csX4" fmla="*/ 6585 w 298685"/>
                <a:gd name="csY4" fmla="*/ 0 h 3016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8685" h="301625">
                  <a:moveTo>
                    <a:pt x="6585" y="0"/>
                  </a:moveTo>
                  <a:cubicBezTo>
                    <a:pt x="6585" y="84667"/>
                    <a:pt x="-8232" y="225425"/>
                    <a:pt x="6585" y="254000"/>
                  </a:cubicBezTo>
                  <a:cubicBezTo>
                    <a:pt x="21402" y="282575"/>
                    <a:pt x="201318" y="285750"/>
                    <a:pt x="298685" y="301625"/>
                  </a:cubicBezTo>
                  <a:cubicBezTo>
                    <a:pt x="287043" y="242358"/>
                    <a:pt x="265877" y="183092"/>
                    <a:pt x="200260" y="107950"/>
                  </a:cubicBezTo>
                  <a:cubicBezTo>
                    <a:pt x="134643" y="32808"/>
                    <a:pt x="70085" y="3175"/>
                    <a:pt x="6585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EE45B79-FA2D-92F9-F868-95752CEFB752}"/>
                </a:ext>
              </a:extLst>
            </p:cNvPr>
            <p:cNvSpPr/>
            <p:nvPr/>
          </p:nvSpPr>
          <p:spPr>
            <a:xfrm>
              <a:off x="9628671" y="4683118"/>
              <a:ext cx="485038" cy="352432"/>
            </a:xfrm>
            <a:custGeom>
              <a:avLst/>
              <a:gdLst>
                <a:gd name="csX0" fmla="*/ 0 w 444500"/>
                <a:gd name="csY0" fmla="*/ 311150 h 352425"/>
                <a:gd name="csX1" fmla="*/ 196850 w 444500"/>
                <a:gd name="csY1" fmla="*/ 352425 h 352425"/>
                <a:gd name="csX2" fmla="*/ 444500 w 444500"/>
                <a:gd name="csY2" fmla="*/ 288925 h 352425"/>
                <a:gd name="csX3" fmla="*/ 209550 w 444500"/>
                <a:gd name="csY3" fmla="*/ 0 h 352425"/>
                <a:gd name="csX4" fmla="*/ 0 w 444500"/>
                <a:gd name="csY4" fmla="*/ 311150 h 352425"/>
                <a:gd name="csX0" fmla="*/ 0 w 555625"/>
                <a:gd name="csY0" fmla="*/ 307975 h 352425"/>
                <a:gd name="csX1" fmla="*/ 307975 w 555625"/>
                <a:gd name="csY1" fmla="*/ 352425 h 352425"/>
                <a:gd name="csX2" fmla="*/ 555625 w 555625"/>
                <a:gd name="csY2" fmla="*/ 288925 h 352425"/>
                <a:gd name="csX3" fmla="*/ 320675 w 555625"/>
                <a:gd name="csY3" fmla="*/ 0 h 352425"/>
                <a:gd name="csX4" fmla="*/ 0 w 555625"/>
                <a:gd name="csY4" fmla="*/ 307975 h 352425"/>
                <a:gd name="csX0" fmla="*/ 0 w 555625"/>
                <a:gd name="csY0" fmla="*/ 308042 h 352492"/>
                <a:gd name="csX1" fmla="*/ 307975 w 555625"/>
                <a:gd name="csY1" fmla="*/ 352492 h 352492"/>
                <a:gd name="csX2" fmla="*/ 555625 w 555625"/>
                <a:gd name="csY2" fmla="*/ 288992 h 352492"/>
                <a:gd name="csX3" fmla="*/ 320675 w 555625"/>
                <a:gd name="csY3" fmla="*/ 67 h 352492"/>
                <a:gd name="csX4" fmla="*/ 0 w 555625"/>
                <a:gd name="csY4" fmla="*/ 308042 h 352492"/>
                <a:gd name="csX0" fmla="*/ 964 w 556589"/>
                <a:gd name="csY0" fmla="*/ 308042 h 352492"/>
                <a:gd name="csX1" fmla="*/ 308939 w 556589"/>
                <a:gd name="csY1" fmla="*/ 352492 h 352492"/>
                <a:gd name="csX2" fmla="*/ 556589 w 556589"/>
                <a:gd name="csY2" fmla="*/ 288992 h 352492"/>
                <a:gd name="csX3" fmla="*/ 321639 w 556589"/>
                <a:gd name="csY3" fmla="*/ 67 h 352492"/>
                <a:gd name="csX4" fmla="*/ 964 w 556589"/>
                <a:gd name="csY4" fmla="*/ 308042 h 352492"/>
                <a:gd name="csX0" fmla="*/ 964 w 557239"/>
                <a:gd name="csY0" fmla="*/ 308026 h 352476"/>
                <a:gd name="csX1" fmla="*/ 308939 w 557239"/>
                <a:gd name="csY1" fmla="*/ 352476 h 352476"/>
                <a:gd name="csX2" fmla="*/ 556589 w 557239"/>
                <a:gd name="csY2" fmla="*/ 288976 h 352476"/>
                <a:gd name="csX3" fmla="*/ 321639 w 557239"/>
                <a:gd name="csY3" fmla="*/ 51 h 352476"/>
                <a:gd name="csX4" fmla="*/ 964 w 557239"/>
                <a:gd name="csY4" fmla="*/ 308026 h 352476"/>
                <a:gd name="csX0" fmla="*/ 1103 w 485038"/>
                <a:gd name="csY0" fmla="*/ 307982 h 352432"/>
                <a:gd name="csX1" fmla="*/ 309078 w 485038"/>
                <a:gd name="csY1" fmla="*/ 352432 h 352432"/>
                <a:gd name="csX2" fmla="*/ 483703 w 485038"/>
                <a:gd name="csY2" fmla="*/ 298457 h 352432"/>
                <a:gd name="csX3" fmla="*/ 321778 w 485038"/>
                <a:gd name="csY3" fmla="*/ 7 h 352432"/>
                <a:gd name="csX4" fmla="*/ 1103 w 485038"/>
                <a:gd name="csY4" fmla="*/ 307982 h 3524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85038" h="352432">
                  <a:moveTo>
                    <a:pt x="1103" y="307982"/>
                  </a:moveTo>
                  <a:cubicBezTo>
                    <a:pt x="21211" y="328090"/>
                    <a:pt x="206420" y="337615"/>
                    <a:pt x="309078" y="352432"/>
                  </a:cubicBezTo>
                  <a:cubicBezTo>
                    <a:pt x="391628" y="331265"/>
                    <a:pt x="469945" y="328090"/>
                    <a:pt x="483703" y="298457"/>
                  </a:cubicBezTo>
                  <a:cubicBezTo>
                    <a:pt x="497461" y="268824"/>
                    <a:pt x="402211" y="-1581"/>
                    <a:pt x="321778" y="7"/>
                  </a:cubicBezTo>
                  <a:cubicBezTo>
                    <a:pt x="241345" y="1595"/>
                    <a:pt x="-19005" y="287874"/>
                    <a:pt x="1103" y="30798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7A0AC045-2FFD-5298-A2CB-5BFEF88C010C}"/>
                </a:ext>
              </a:extLst>
            </p:cNvPr>
            <p:cNvSpPr/>
            <p:nvPr/>
          </p:nvSpPr>
          <p:spPr>
            <a:xfrm>
              <a:off x="10261632" y="2326238"/>
              <a:ext cx="170831" cy="279517"/>
            </a:xfrm>
            <a:custGeom>
              <a:avLst/>
              <a:gdLst>
                <a:gd name="csX0" fmla="*/ 0 w 180975"/>
                <a:gd name="csY0" fmla="*/ 0 h 279400"/>
                <a:gd name="csX1" fmla="*/ 177800 w 180975"/>
                <a:gd name="csY1" fmla="*/ 25400 h 279400"/>
                <a:gd name="csX2" fmla="*/ 180975 w 180975"/>
                <a:gd name="csY2" fmla="*/ 279400 h 279400"/>
                <a:gd name="csX3" fmla="*/ 50800 w 180975"/>
                <a:gd name="csY3" fmla="*/ 111125 h 279400"/>
                <a:gd name="csX4" fmla="*/ 0 w 180975"/>
                <a:gd name="csY4" fmla="*/ 0 h 279400"/>
                <a:gd name="csX0" fmla="*/ 0 w 185968"/>
                <a:gd name="csY0" fmla="*/ 0 h 279400"/>
                <a:gd name="csX1" fmla="*/ 177800 w 185968"/>
                <a:gd name="csY1" fmla="*/ 25400 h 279400"/>
                <a:gd name="csX2" fmla="*/ 180975 w 185968"/>
                <a:gd name="csY2" fmla="*/ 279400 h 279400"/>
                <a:gd name="csX3" fmla="*/ 50800 w 185968"/>
                <a:gd name="csY3" fmla="*/ 111125 h 279400"/>
                <a:gd name="csX4" fmla="*/ 0 w 185968"/>
                <a:gd name="csY4" fmla="*/ 0 h 279400"/>
                <a:gd name="csX0" fmla="*/ 0 w 164546"/>
                <a:gd name="csY0" fmla="*/ 3201 h 279426"/>
                <a:gd name="csX1" fmla="*/ 152400 w 164546"/>
                <a:gd name="csY1" fmla="*/ 25426 h 279426"/>
                <a:gd name="csX2" fmla="*/ 155575 w 164546"/>
                <a:gd name="csY2" fmla="*/ 279426 h 279426"/>
                <a:gd name="csX3" fmla="*/ 25400 w 164546"/>
                <a:gd name="csY3" fmla="*/ 111151 h 279426"/>
                <a:gd name="csX4" fmla="*/ 0 w 164546"/>
                <a:gd name="csY4" fmla="*/ 3201 h 279426"/>
                <a:gd name="csX0" fmla="*/ 6318 w 170864"/>
                <a:gd name="csY0" fmla="*/ 7752 h 283977"/>
                <a:gd name="csX1" fmla="*/ 158718 w 170864"/>
                <a:gd name="csY1" fmla="*/ 29977 h 283977"/>
                <a:gd name="csX2" fmla="*/ 161893 w 170864"/>
                <a:gd name="csY2" fmla="*/ 283977 h 283977"/>
                <a:gd name="csX3" fmla="*/ 31718 w 170864"/>
                <a:gd name="csY3" fmla="*/ 115702 h 283977"/>
                <a:gd name="csX4" fmla="*/ 6318 w 170864"/>
                <a:gd name="csY4" fmla="*/ 7752 h 283977"/>
                <a:gd name="csX0" fmla="*/ 6318 w 166653"/>
                <a:gd name="csY0" fmla="*/ 1037 h 277262"/>
                <a:gd name="csX1" fmla="*/ 158718 w 166653"/>
                <a:gd name="csY1" fmla="*/ 23262 h 277262"/>
                <a:gd name="csX2" fmla="*/ 161893 w 166653"/>
                <a:gd name="csY2" fmla="*/ 277262 h 277262"/>
                <a:gd name="csX3" fmla="*/ 31718 w 166653"/>
                <a:gd name="csY3" fmla="*/ 108987 h 277262"/>
                <a:gd name="csX4" fmla="*/ 6318 w 166653"/>
                <a:gd name="csY4" fmla="*/ 1037 h 277262"/>
                <a:gd name="csX0" fmla="*/ 6318 w 170831"/>
                <a:gd name="csY0" fmla="*/ 1037 h 279517"/>
                <a:gd name="csX1" fmla="*/ 158718 w 170831"/>
                <a:gd name="csY1" fmla="*/ 23262 h 279517"/>
                <a:gd name="csX2" fmla="*/ 161893 w 170831"/>
                <a:gd name="csY2" fmla="*/ 277262 h 279517"/>
                <a:gd name="csX3" fmla="*/ 31718 w 170831"/>
                <a:gd name="csY3" fmla="*/ 108987 h 279517"/>
                <a:gd name="csX4" fmla="*/ 6318 w 170831"/>
                <a:gd name="csY4" fmla="*/ 1037 h 2795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0831" h="279517">
                  <a:moveTo>
                    <a:pt x="6318" y="1037"/>
                  </a:moveTo>
                  <a:cubicBezTo>
                    <a:pt x="27485" y="-3196"/>
                    <a:pt x="142314" y="5799"/>
                    <a:pt x="158718" y="23262"/>
                  </a:cubicBezTo>
                  <a:cubicBezTo>
                    <a:pt x="175122" y="40725"/>
                    <a:pt x="173535" y="256095"/>
                    <a:pt x="161893" y="277262"/>
                  </a:cubicBezTo>
                  <a:cubicBezTo>
                    <a:pt x="150251" y="298429"/>
                    <a:pt x="75110" y="165079"/>
                    <a:pt x="31718" y="108987"/>
                  </a:cubicBezTo>
                  <a:cubicBezTo>
                    <a:pt x="23251" y="73004"/>
                    <a:pt x="-14849" y="5270"/>
                    <a:pt x="6318" y="103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FF9F617C-1588-89E8-B50D-651477BFD140}"/>
                </a:ext>
              </a:extLst>
            </p:cNvPr>
            <p:cNvSpPr/>
            <p:nvPr/>
          </p:nvSpPr>
          <p:spPr>
            <a:xfrm>
              <a:off x="10302808" y="4691056"/>
              <a:ext cx="137889" cy="250831"/>
            </a:xfrm>
            <a:custGeom>
              <a:avLst/>
              <a:gdLst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2381 w 123825"/>
                <a:gd name="csY3" fmla="*/ 100012 h 250031"/>
                <a:gd name="csX4" fmla="*/ 123825 w 123825"/>
                <a:gd name="csY4" fmla="*/ 0 h 250031"/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9524 w 123825"/>
                <a:gd name="csY3" fmla="*/ 57149 h 250031"/>
                <a:gd name="csX4" fmla="*/ 123825 w 123825"/>
                <a:gd name="csY4" fmla="*/ 0 h 250031"/>
                <a:gd name="csX0" fmla="*/ 135956 w 135956"/>
                <a:gd name="csY0" fmla="*/ 0 h 250031"/>
                <a:gd name="csX1" fmla="*/ 135956 w 135956"/>
                <a:gd name="csY1" fmla="*/ 216693 h 250031"/>
                <a:gd name="csX2" fmla="*/ 12131 w 135956"/>
                <a:gd name="csY2" fmla="*/ 250031 h 250031"/>
                <a:gd name="csX3" fmla="*/ 21655 w 135956"/>
                <a:gd name="csY3" fmla="*/ 57149 h 250031"/>
                <a:gd name="csX4" fmla="*/ 135956 w 135956"/>
                <a:gd name="csY4" fmla="*/ 0 h 250031"/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123825 w 123825"/>
                <a:gd name="csY3" fmla="*/ 0 h 250031"/>
                <a:gd name="csX0" fmla="*/ 123825 w 130174"/>
                <a:gd name="csY0" fmla="*/ 0 h 250031"/>
                <a:gd name="csX1" fmla="*/ 123825 w 130174"/>
                <a:gd name="csY1" fmla="*/ 216693 h 250031"/>
                <a:gd name="csX2" fmla="*/ 0 w 130174"/>
                <a:gd name="csY2" fmla="*/ 250031 h 250031"/>
                <a:gd name="csX3" fmla="*/ 123825 w 130174"/>
                <a:gd name="csY3" fmla="*/ 0 h 250031"/>
                <a:gd name="csX0" fmla="*/ 124686 w 131035"/>
                <a:gd name="csY0" fmla="*/ 0 h 250824"/>
                <a:gd name="csX1" fmla="*/ 124686 w 131035"/>
                <a:gd name="csY1" fmla="*/ 216693 h 250824"/>
                <a:gd name="csX2" fmla="*/ 861 w 131035"/>
                <a:gd name="csY2" fmla="*/ 250031 h 250824"/>
                <a:gd name="csX3" fmla="*/ 124686 w 131035"/>
                <a:gd name="csY3" fmla="*/ 0 h 250824"/>
                <a:gd name="csX0" fmla="*/ 124686 w 137889"/>
                <a:gd name="csY0" fmla="*/ 7 h 250831"/>
                <a:gd name="csX1" fmla="*/ 124686 w 137889"/>
                <a:gd name="csY1" fmla="*/ 216700 h 250831"/>
                <a:gd name="csX2" fmla="*/ 861 w 137889"/>
                <a:gd name="csY2" fmla="*/ 250038 h 250831"/>
                <a:gd name="csX3" fmla="*/ 124686 w 137889"/>
                <a:gd name="csY3" fmla="*/ 7 h 2508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7889" h="250831">
                  <a:moveTo>
                    <a:pt x="124686" y="7"/>
                  </a:moveTo>
                  <a:cubicBezTo>
                    <a:pt x="145323" y="1595"/>
                    <a:pt x="138973" y="199238"/>
                    <a:pt x="124686" y="216700"/>
                  </a:cubicBezTo>
                  <a:cubicBezTo>
                    <a:pt x="110399" y="234162"/>
                    <a:pt x="12768" y="255197"/>
                    <a:pt x="861" y="250038"/>
                  </a:cubicBezTo>
                  <a:cubicBezTo>
                    <a:pt x="-11046" y="244879"/>
                    <a:pt x="104049" y="-1581"/>
                    <a:pt x="124686" y="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56B6BEB-005F-2CED-B6AC-A0E6668B3FF3}"/>
                </a:ext>
              </a:extLst>
            </p:cNvPr>
            <p:cNvSpPr/>
            <p:nvPr/>
          </p:nvSpPr>
          <p:spPr>
            <a:xfrm>
              <a:off x="8808660" y="2239063"/>
              <a:ext cx="1420599" cy="2719882"/>
            </a:xfrm>
            <a:custGeom>
              <a:avLst/>
              <a:gdLst>
                <a:gd name="csX0" fmla="*/ 68564 w 1420599"/>
                <a:gd name="csY0" fmla="*/ 0 h 2719882"/>
                <a:gd name="csX1" fmla="*/ 1387121 w 1420599"/>
                <a:gd name="csY1" fmla="*/ 153801 h 2719882"/>
                <a:gd name="csX2" fmla="*/ 1417709 w 1420599"/>
                <a:gd name="csY2" fmla="*/ 194975 h 2719882"/>
                <a:gd name="csX3" fmla="*/ 1420599 w 1420599"/>
                <a:gd name="csY3" fmla="*/ 2677767 h 2719882"/>
                <a:gd name="csX4" fmla="*/ 1411683 w 1420599"/>
                <a:gd name="csY4" fmla="*/ 2703318 h 2719882"/>
                <a:gd name="csX5" fmla="*/ 1402019 w 1420599"/>
                <a:gd name="csY5" fmla="*/ 2714582 h 2719882"/>
                <a:gd name="csX6" fmla="*/ 1377452 w 1420599"/>
                <a:gd name="csY6" fmla="*/ 2719882 h 2719882"/>
                <a:gd name="csX7" fmla="*/ 1374543 w 1420599"/>
                <a:gd name="csY7" fmla="*/ 220255 h 2719882"/>
                <a:gd name="csX8" fmla="*/ 1340736 w 1420599"/>
                <a:gd name="csY8" fmla="*/ 174749 h 2719882"/>
                <a:gd name="csX9" fmla="*/ 0 w 1420599"/>
                <a:gd name="csY9" fmla="*/ 18361 h 2719882"/>
                <a:gd name="csX10" fmla="*/ 48495 w 1420599"/>
                <a:gd name="csY10" fmla="*/ 7899 h 2719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20599" h="2719882">
                  <a:moveTo>
                    <a:pt x="68564" y="0"/>
                  </a:moveTo>
                  <a:lnTo>
                    <a:pt x="1387121" y="153801"/>
                  </a:lnTo>
                  <a:cubicBezTo>
                    <a:pt x="1403991" y="155769"/>
                    <a:pt x="1417685" y="174202"/>
                    <a:pt x="1417709" y="194975"/>
                  </a:cubicBezTo>
                  <a:cubicBezTo>
                    <a:pt x="1418672" y="1022572"/>
                    <a:pt x="1419636" y="1850170"/>
                    <a:pt x="1420599" y="2677767"/>
                  </a:cubicBezTo>
                  <a:cubicBezTo>
                    <a:pt x="1420612" y="2688153"/>
                    <a:pt x="1417204" y="2697157"/>
                    <a:pt x="1411683" y="2703318"/>
                  </a:cubicBezTo>
                  <a:lnTo>
                    <a:pt x="1402019" y="2714582"/>
                  </a:lnTo>
                  <a:lnTo>
                    <a:pt x="1377452" y="2719882"/>
                  </a:lnTo>
                  <a:lnTo>
                    <a:pt x="1374543" y="220255"/>
                  </a:lnTo>
                  <a:cubicBezTo>
                    <a:pt x="1374516" y="197296"/>
                    <a:pt x="1359381" y="176924"/>
                    <a:pt x="1340736" y="174749"/>
                  </a:cubicBezTo>
                  <a:lnTo>
                    <a:pt x="0" y="18361"/>
                  </a:lnTo>
                  <a:lnTo>
                    <a:pt x="48495" y="78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55780E0-83CB-6D39-8B5D-45E4E68A53C5}"/>
                </a:ext>
              </a:extLst>
            </p:cNvPr>
            <p:cNvSpPr/>
            <p:nvPr/>
          </p:nvSpPr>
          <p:spPr>
            <a:xfrm>
              <a:off x="9741119" y="2407444"/>
              <a:ext cx="387498" cy="280988"/>
            </a:xfrm>
            <a:custGeom>
              <a:avLst/>
              <a:gdLst>
                <a:gd name="csX0" fmla="*/ 0 w 423862"/>
                <a:gd name="csY0" fmla="*/ 71438 h 311944"/>
                <a:gd name="csX1" fmla="*/ 209550 w 423862"/>
                <a:gd name="csY1" fmla="*/ 311944 h 311944"/>
                <a:gd name="csX2" fmla="*/ 423862 w 423862"/>
                <a:gd name="csY2" fmla="*/ 76200 h 311944"/>
                <a:gd name="csX3" fmla="*/ 195262 w 423862"/>
                <a:gd name="csY3" fmla="*/ 0 h 311944"/>
                <a:gd name="csX4" fmla="*/ 0 w 423862"/>
                <a:gd name="csY4" fmla="*/ 71438 h 311944"/>
                <a:gd name="csX0" fmla="*/ 1344 w 425206"/>
                <a:gd name="csY0" fmla="*/ 71438 h 311944"/>
                <a:gd name="csX1" fmla="*/ 210894 w 425206"/>
                <a:gd name="csY1" fmla="*/ 311944 h 311944"/>
                <a:gd name="csX2" fmla="*/ 425206 w 425206"/>
                <a:gd name="csY2" fmla="*/ 76200 h 311944"/>
                <a:gd name="csX3" fmla="*/ 196606 w 425206"/>
                <a:gd name="csY3" fmla="*/ 0 h 311944"/>
                <a:gd name="csX4" fmla="*/ 1344 w 425206"/>
                <a:gd name="csY4" fmla="*/ 71438 h 311944"/>
                <a:gd name="csX0" fmla="*/ 1344 w 425206"/>
                <a:gd name="csY0" fmla="*/ 71479 h 311985"/>
                <a:gd name="csX1" fmla="*/ 210894 w 425206"/>
                <a:gd name="csY1" fmla="*/ 311985 h 311985"/>
                <a:gd name="csX2" fmla="*/ 425206 w 425206"/>
                <a:gd name="csY2" fmla="*/ 76241 h 311985"/>
                <a:gd name="csX3" fmla="*/ 196606 w 425206"/>
                <a:gd name="csY3" fmla="*/ 41 h 311985"/>
                <a:gd name="csX4" fmla="*/ 1344 w 425206"/>
                <a:gd name="csY4" fmla="*/ 71479 h 311985"/>
                <a:gd name="csX0" fmla="*/ 1344 w 428386"/>
                <a:gd name="csY0" fmla="*/ 71479 h 311985"/>
                <a:gd name="csX1" fmla="*/ 210894 w 428386"/>
                <a:gd name="csY1" fmla="*/ 311985 h 311985"/>
                <a:gd name="csX2" fmla="*/ 425206 w 428386"/>
                <a:gd name="csY2" fmla="*/ 76241 h 311985"/>
                <a:gd name="csX3" fmla="*/ 196606 w 428386"/>
                <a:gd name="csY3" fmla="*/ 41 h 311985"/>
                <a:gd name="csX4" fmla="*/ 1344 w 428386"/>
                <a:gd name="csY4" fmla="*/ 71479 h 311985"/>
                <a:gd name="csX0" fmla="*/ 1137 w 427723"/>
                <a:gd name="csY0" fmla="*/ 71479 h 311985"/>
                <a:gd name="csX1" fmla="*/ 210687 w 427723"/>
                <a:gd name="csY1" fmla="*/ 311985 h 311985"/>
                <a:gd name="csX2" fmla="*/ 424999 w 427723"/>
                <a:gd name="csY2" fmla="*/ 76241 h 311985"/>
                <a:gd name="csX3" fmla="*/ 196399 w 427723"/>
                <a:gd name="csY3" fmla="*/ 41 h 311985"/>
                <a:gd name="csX4" fmla="*/ 1137 w 427723"/>
                <a:gd name="csY4" fmla="*/ 71479 h 311985"/>
                <a:gd name="csX0" fmla="*/ 534 w 424991"/>
                <a:gd name="csY0" fmla="*/ 71517 h 304879"/>
                <a:gd name="csX1" fmla="*/ 260090 w 424991"/>
                <a:gd name="csY1" fmla="*/ 304879 h 304879"/>
                <a:gd name="csX2" fmla="*/ 424396 w 424991"/>
                <a:gd name="csY2" fmla="*/ 76279 h 304879"/>
                <a:gd name="csX3" fmla="*/ 195796 w 424991"/>
                <a:gd name="csY3" fmla="*/ 79 h 304879"/>
                <a:gd name="csX4" fmla="*/ 534 w 424991"/>
                <a:gd name="csY4" fmla="*/ 71517 h 304879"/>
                <a:gd name="csX0" fmla="*/ 534 w 425261"/>
                <a:gd name="csY0" fmla="*/ 71517 h 304879"/>
                <a:gd name="csX1" fmla="*/ 260090 w 425261"/>
                <a:gd name="csY1" fmla="*/ 304879 h 304879"/>
                <a:gd name="csX2" fmla="*/ 424396 w 425261"/>
                <a:gd name="csY2" fmla="*/ 76279 h 304879"/>
                <a:gd name="csX3" fmla="*/ 195796 w 425261"/>
                <a:gd name="csY3" fmla="*/ 79 h 304879"/>
                <a:gd name="csX4" fmla="*/ 534 w 425261"/>
                <a:gd name="csY4" fmla="*/ 71517 h 304879"/>
                <a:gd name="csX0" fmla="*/ 528 w 425255"/>
                <a:gd name="csY0" fmla="*/ 71492 h 304854"/>
                <a:gd name="csX1" fmla="*/ 260084 w 425255"/>
                <a:gd name="csY1" fmla="*/ 304854 h 304854"/>
                <a:gd name="csX2" fmla="*/ 424390 w 425255"/>
                <a:gd name="csY2" fmla="*/ 76254 h 304854"/>
                <a:gd name="csX3" fmla="*/ 195790 w 425255"/>
                <a:gd name="csY3" fmla="*/ 54 h 304854"/>
                <a:gd name="csX4" fmla="*/ 528 w 425255"/>
                <a:gd name="csY4" fmla="*/ 71492 h 304854"/>
                <a:gd name="csX0" fmla="*/ 533 w 424990"/>
                <a:gd name="csY0" fmla="*/ 47957 h 281319"/>
                <a:gd name="csX1" fmla="*/ 260089 w 424990"/>
                <a:gd name="csY1" fmla="*/ 281319 h 281319"/>
                <a:gd name="csX2" fmla="*/ 424395 w 424990"/>
                <a:gd name="csY2" fmla="*/ 52719 h 281319"/>
                <a:gd name="csX3" fmla="*/ 195795 w 424990"/>
                <a:gd name="csY3" fmla="*/ 331 h 281319"/>
                <a:gd name="csX4" fmla="*/ 533 w 424990"/>
                <a:gd name="csY4" fmla="*/ 47957 h 281319"/>
                <a:gd name="csX0" fmla="*/ 575 w 387396"/>
                <a:gd name="csY0" fmla="*/ 47626 h 280988"/>
                <a:gd name="csX1" fmla="*/ 260131 w 387396"/>
                <a:gd name="csY1" fmla="*/ 280988 h 280988"/>
                <a:gd name="csX2" fmla="*/ 386337 w 387396"/>
                <a:gd name="csY2" fmla="*/ 47626 h 280988"/>
                <a:gd name="csX3" fmla="*/ 195837 w 387396"/>
                <a:gd name="csY3" fmla="*/ 0 h 280988"/>
                <a:gd name="csX4" fmla="*/ 575 w 387396"/>
                <a:gd name="csY4" fmla="*/ 47626 h 280988"/>
                <a:gd name="csX0" fmla="*/ 575 w 387840"/>
                <a:gd name="csY0" fmla="*/ 47626 h 280988"/>
                <a:gd name="csX1" fmla="*/ 260131 w 387840"/>
                <a:gd name="csY1" fmla="*/ 280988 h 280988"/>
                <a:gd name="csX2" fmla="*/ 386337 w 387840"/>
                <a:gd name="csY2" fmla="*/ 47626 h 280988"/>
                <a:gd name="csX3" fmla="*/ 195837 w 387840"/>
                <a:gd name="csY3" fmla="*/ 0 h 280988"/>
                <a:gd name="csX4" fmla="*/ 575 w 387840"/>
                <a:gd name="csY4" fmla="*/ 47626 h 280988"/>
                <a:gd name="csX0" fmla="*/ 575 w 387498"/>
                <a:gd name="csY0" fmla="*/ 47626 h 280988"/>
                <a:gd name="csX1" fmla="*/ 260131 w 387498"/>
                <a:gd name="csY1" fmla="*/ 280988 h 280988"/>
                <a:gd name="csX2" fmla="*/ 386337 w 387498"/>
                <a:gd name="csY2" fmla="*/ 47626 h 280988"/>
                <a:gd name="csX3" fmla="*/ 195837 w 387498"/>
                <a:gd name="csY3" fmla="*/ 0 h 280988"/>
                <a:gd name="csX4" fmla="*/ 575 w 387498"/>
                <a:gd name="csY4" fmla="*/ 47626 h 2809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87498" h="280988">
                  <a:moveTo>
                    <a:pt x="575" y="47626"/>
                  </a:moveTo>
                  <a:cubicBezTo>
                    <a:pt x="11291" y="94457"/>
                    <a:pt x="222030" y="280988"/>
                    <a:pt x="260131" y="280988"/>
                  </a:cubicBezTo>
                  <a:cubicBezTo>
                    <a:pt x="298232" y="280988"/>
                    <a:pt x="399434" y="63500"/>
                    <a:pt x="386337" y="47626"/>
                  </a:cubicBezTo>
                  <a:cubicBezTo>
                    <a:pt x="373240" y="31752"/>
                    <a:pt x="260131" y="0"/>
                    <a:pt x="195837" y="0"/>
                  </a:cubicBezTo>
                  <a:cubicBezTo>
                    <a:pt x="131543" y="0"/>
                    <a:pt x="-10141" y="795"/>
                    <a:pt x="575" y="476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AA3C5F7-475E-4C48-961F-7E746B3A75C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スーツケースのイラスト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CABDA-66A0-EAF1-266B-3E44DDD36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E56F5A5-8410-4CB8-9982-59F1E4D2E92A}"/>
              </a:ext>
            </a:extLst>
          </p:cNvPr>
          <p:cNvGrpSpPr/>
          <p:nvPr/>
        </p:nvGrpSpPr>
        <p:grpSpPr>
          <a:xfrm>
            <a:off x="1427024" y="881116"/>
            <a:ext cx="1125464" cy="2672943"/>
            <a:chOff x="457639" y="-634803"/>
            <a:chExt cx="1793360" cy="4259178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0517BF9-6221-A1F9-449E-560FDD8AD8A5}"/>
                </a:ext>
              </a:extLst>
            </p:cNvPr>
            <p:cNvSpPr/>
            <p:nvPr/>
          </p:nvSpPr>
          <p:spPr>
            <a:xfrm flipH="1">
              <a:off x="1099452" y="-634803"/>
              <a:ext cx="976998" cy="1710228"/>
            </a:xfrm>
            <a:custGeom>
              <a:avLst/>
              <a:gdLst>
                <a:gd name="csX0" fmla="*/ 1003962 w 1212112"/>
                <a:gd name="csY0" fmla="*/ 178 h 2121793"/>
                <a:gd name="csX1" fmla="*/ 884712 w 1212112"/>
                <a:gd name="csY1" fmla="*/ 36029 h 2121793"/>
                <a:gd name="csX2" fmla="*/ 199876 w 1212112"/>
                <a:gd name="csY2" fmla="*/ 415426 h 2121793"/>
                <a:gd name="csX3" fmla="*/ 3 w 1212112"/>
                <a:gd name="csY3" fmla="*/ 766245 h 2121793"/>
                <a:gd name="csX4" fmla="*/ 6289 w 1212112"/>
                <a:gd name="csY4" fmla="*/ 2121793 h 2121793"/>
                <a:gd name="csX5" fmla="*/ 101756 w 1212112"/>
                <a:gd name="csY5" fmla="*/ 2071002 h 2121793"/>
                <a:gd name="csX6" fmla="*/ 98467 w 1212112"/>
                <a:gd name="csY6" fmla="*/ 1361692 h 2121793"/>
                <a:gd name="csX7" fmla="*/ 100974 w 1212112"/>
                <a:gd name="csY7" fmla="*/ 1345093 h 2121793"/>
                <a:gd name="csX8" fmla="*/ 98467 w 1212112"/>
                <a:gd name="csY8" fmla="*/ 804480 h 2121793"/>
                <a:gd name="csX9" fmla="*/ 265887 w 1212112"/>
                <a:gd name="csY9" fmla="*/ 510624 h 2121793"/>
                <a:gd name="csX10" fmla="*/ 939256 w 1212112"/>
                <a:gd name="csY10" fmla="*/ 134986 h 2121793"/>
                <a:gd name="csX11" fmla="*/ 1004857 w 1212112"/>
                <a:gd name="csY11" fmla="*/ 114144 h 2121793"/>
                <a:gd name="csX12" fmla="*/ 1058567 w 1212112"/>
                <a:gd name="csY12" fmla="*/ 127143 h 2121793"/>
                <a:gd name="csX13" fmla="*/ 1108531 w 1212112"/>
                <a:gd name="csY13" fmla="*/ 241018 h 2121793"/>
                <a:gd name="csX14" fmla="*/ 1114380 w 1212112"/>
                <a:gd name="csY14" fmla="*/ 1502471 h 2121793"/>
                <a:gd name="csX15" fmla="*/ 1111873 w 1212112"/>
                <a:gd name="csY15" fmla="*/ 1519070 h 2121793"/>
                <a:gd name="csX16" fmla="*/ 1111940 w 1212112"/>
                <a:gd name="csY16" fmla="*/ 1533563 h 2121793"/>
                <a:gd name="csX17" fmla="*/ 1212112 w 1212112"/>
                <a:gd name="csY17" fmla="*/ 1480270 h 2121793"/>
                <a:gd name="csX18" fmla="*/ 1210428 w 1212112"/>
                <a:gd name="csY18" fmla="*/ 1206881 h 2121793"/>
                <a:gd name="csX19" fmla="*/ 1205863 w 1212112"/>
                <a:gd name="csY19" fmla="*/ 245958 h 2121793"/>
                <a:gd name="csX20" fmla="*/ 1003962 w 1212112"/>
                <a:gd name="csY20" fmla="*/ 178 h 21217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212112" h="2121793">
                  <a:moveTo>
                    <a:pt x="1003962" y="178"/>
                  </a:moveTo>
                  <a:cubicBezTo>
                    <a:pt x="966026" y="1733"/>
                    <a:pt x="925438" y="13490"/>
                    <a:pt x="884712" y="36029"/>
                  </a:cubicBezTo>
                  <a:lnTo>
                    <a:pt x="199876" y="415426"/>
                  </a:lnTo>
                  <a:cubicBezTo>
                    <a:pt x="88878" y="477346"/>
                    <a:pt x="-609" y="634414"/>
                    <a:pt x="3" y="766245"/>
                  </a:cubicBezTo>
                  <a:lnTo>
                    <a:pt x="6289" y="2121793"/>
                  </a:lnTo>
                  <a:lnTo>
                    <a:pt x="101756" y="2071002"/>
                  </a:lnTo>
                  <a:lnTo>
                    <a:pt x="98467" y="1361692"/>
                  </a:lnTo>
                  <a:lnTo>
                    <a:pt x="100974" y="1345093"/>
                  </a:lnTo>
                  <a:cubicBezTo>
                    <a:pt x="100138" y="1164889"/>
                    <a:pt x="99303" y="984684"/>
                    <a:pt x="98467" y="804480"/>
                  </a:cubicBezTo>
                  <a:cubicBezTo>
                    <a:pt x="97955" y="694054"/>
                    <a:pt x="172912" y="562489"/>
                    <a:pt x="265887" y="510624"/>
                  </a:cubicBezTo>
                  <a:lnTo>
                    <a:pt x="939256" y="134986"/>
                  </a:lnTo>
                  <a:cubicBezTo>
                    <a:pt x="962500" y="122020"/>
                    <a:pt x="984669" y="115262"/>
                    <a:pt x="1004857" y="114144"/>
                  </a:cubicBezTo>
                  <a:cubicBezTo>
                    <a:pt x="1025045" y="113026"/>
                    <a:pt x="1043250" y="117549"/>
                    <a:pt x="1058567" y="127143"/>
                  </a:cubicBezTo>
                  <a:cubicBezTo>
                    <a:pt x="1089199" y="146331"/>
                    <a:pt x="1108275" y="185805"/>
                    <a:pt x="1108531" y="241018"/>
                  </a:cubicBezTo>
                  <a:cubicBezTo>
                    <a:pt x="1110481" y="661502"/>
                    <a:pt x="1112430" y="1081987"/>
                    <a:pt x="1114380" y="1502471"/>
                  </a:cubicBezTo>
                  <a:lnTo>
                    <a:pt x="1111873" y="1519070"/>
                  </a:lnTo>
                  <a:lnTo>
                    <a:pt x="1111940" y="1533563"/>
                  </a:lnTo>
                  <a:lnTo>
                    <a:pt x="1212112" y="1480270"/>
                  </a:lnTo>
                  <a:lnTo>
                    <a:pt x="1210428" y="1206881"/>
                  </a:lnTo>
                  <a:cubicBezTo>
                    <a:pt x="1207559" y="806622"/>
                    <a:pt x="1204017" y="409250"/>
                    <a:pt x="1205863" y="245958"/>
                  </a:cubicBezTo>
                  <a:cubicBezTo>
                    <a:pt x="1207709" y="82667"/>
                    <a:pt x="1117771" y="-4487"/>
                    <a:pt x="1003962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E4C16214-A7DC-42BA-7B11-EA5A87A6AF8F}"/>
                </a:ext>
              </a:extLst>
            </p:cNvPr>
            <p:cNvSpPr/>
            <p:nvPr/>
          </p:nvSpPr>
          <p:spPr>
            <a:xfrm>
              <a:off x="1606548" y="3329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177DC23-1C94-3A6D-41F4-26F144CC4946}"/>
                </a:ext>
              </a:extLst>
            </p:cNvPr>
            <p:cNvSpPr/>
            <p:nvPr/>
          </p:nvSpPr>
          <p:spPr>
            <a:xfrm>
              <a:off x="1962148" y="30244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410C5930-9517-FEF6-9D99-1F30C00C0298}"/>
                </a:ext>
              </a:extLst>
            </p:cNvPr>
            <p:cNvSpPr/>
            <p:nvPr/>
          </p:nvSpPr>
          <p:spPr>
            <a:xfrm>
              <a:off x="552448" y="28022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C5D5CE7D-B37C-B94C-A08D-6D1D44DBF27F}"/>
                </a:ext>
              </a:extLst>
            </p:cNvPr>
            <p:cNvSpPr/>
            <p:nvPr/>
          </p:nvSpPr>
          <p:spPr>
            <a:xfrm>
              <a:off x="1641185" y="336660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4A869DC-2183-6C4B-1D64-4295DBF5E763}"/>
                </a:ext>
              </a:extLst>
            </p:cNvPr>
            <p:cNvSpPr/>
            <p:nvPr/>
          </p:nvSpPr>
          <p:spPr>
            <a:xfrm>
              <a:off x="1996785" y="306180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6B5799B-EAE6-66AD-62D2-5915F82D5420}"/>
                </a:ext>
              </a:extLst>
            </p:cNvPr>
            <p:cNvSpPr/>
            <p:nvPr/>
          </p:nvSpPr>
          <p:spPr>
            <a:xfrm>
              <a:off x="587085" y="2839552"/>
              <a:ext cx="132053" cy="2204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F04C1E7-3485-60EC-D3C5-6A7A9994B370}"/>
                </a:ext>
              </a:extLst>
            </p:cNvPr>
            <p:cNvSpPr/>
            <p:nvPr/>
          </p:nvSpPr>
          <p:spPr>
            <a:xfrm>
              <a:off x="457639" y="3622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54C15EF-85BE-EF34-8BC0-1CC8EF642EB7}"/>
                </a:ext>
              </a:extLst>
            </p:cNvPr>
            <p:cNvSpPr/>
            <p:nvPr/>
          </p:nvSpPr>
          <p:spPr>
            <a:xfrm flipH="1">
              <a:off x="863600" y="7955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28672C4-1605-E863-3858-71C7DBBA6315}"/>
                </a:ext>
              </a:extLst>
            </p:cNvPr>
            <p:cNvSpPr/>
            <p:nvPr/>
          </p:nvSpPr>
          <p:spPr>
            <a:xfrm flipH="1">
              <a:off x="527049" y="831849"/>
              <a:ext cx="1212850" cy="2482001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E86FB07-F580-364F-CD62-524C47D7AF21}"/>
                </a:ext>
              </a:extLst>
            </p:cNvPr>
            <p:cNvSpPr/>
            <p:nvPr/>
          </p:nvSpPr>
          <p:spPr>
            <a:xfrm>
              <a:off x="601182" y="929869"/>
              <a:ext cx="1030506" cy="2303580"/>
            </a:xfrm>
            <a:custGeom>
              <a:avLst/>
              <a:gdLst>
                <a:gd name="csX0" fmla="*/ 972133 w 1030506"/>
                <a:gd name="csY0" fmla="*/ 549962 h 2303580"/>
                <a:gd name="csX1" fmla="*/ 996362 w 1030506"/>
                <a:gd name="csY1" fmla="*/ 552246 h 2303580"/>
                <a:gd name="csX2" fmla="*/ 1030506 w 1030506"/>
                <a:gd name="csY2" fmla="*/ 611228 h 2303580"/>
                <a:gd name="csX3" fmla="*/ 1026871 w 1030506"/>
                <a:gd name="csY3" fmla="*/ 2279122 h 2303580"/>
                <a:gd name="csX4" fmla="*/ 992556 w 1030506"/>
                <a:gd name="csY4" fmla="*/ 2298986 h 2303580"/>
                <a:gd name="csX5" fmla="*/ 992557 w 1030506"/>
                <a:gd name="csY5" fmla="*/ 2298986 h 2303580"/>
                <a:gd name="csX6" fmla="*/ 958413 w 1030506"/>
                <a:gd name="csY6" fmla="*/ 2240003 h 2303580"/>
                <a:gd name="csX7" fmla="*/ 962047 w 1030506"/>
                <a:gd name="csY7" fmla="*/ 572110 h 2303580"/>
                <a:gd name="csX8" fmla="*/ 972133 w 1030506"/>
                <a:gd name="csY8" fmla="*/ 549962 h 2303580"/>
                <a:gd name="csX9" fmla="*/ 852333 w 1030506"/>
                <a:gd name="csY9" fmla="*/ 481506 h 2303580"/>
                <a:gd name="csX10" fmla="*/ 876562 w 1030506"/>
                <a:gd name="csY10" fmla="*/ 483790 h 2303580"/>
                <a:gd name="csX11" fmla="*/ 910705 w 1030506"/>
                <a:gd name="csY11" fmla="*/ 542772 h 2303580"/>
                <a:gd name="csX12" fmla="*/ 907071 w 1030506"/>
                <a:gd name="csY12" fmla="*/ 2210666 h 2303580"/>
                <a:gd name="csX13" fmla="*/ 872755 w 1030506"/>
                <a:gd name="csY13" fmla="*/ 2230530 h 2303580"/>
                <a:gd name="csX14" fmla="*/ 838612 w 1030506"/>
                <a:gd name="csY14" fmla="*/ 2171548 h 2303580"/>
                <a:gd name="csX15" fmla="*/ 842247 w 1030506"/>
                <a:gd name="csY15" fmla="*/ 503654 h 2303580"/>
                <a:gd name="csX16" fmla="*/ 852333 w 1030506"/>
                <a:gd name="csY16" fmla="*/ 481506 h 2303580"/>
                <a:gd name="csX17" fmla="*/ 732531 w 1030506"/>
                <a:gd name="csY17" fmla="*/ 413050 h 2303580"/>
                <a:gd name="csX18" fmla="*/ 756760 w 1030506"/>
                <a:gd name="csY18" fmla="*/ 415334 h 2303580"/>
                <a:gd name="csX19" fmla="*/ 790903 w 1030506"/>
                <a:gd name="csY19" fmla="*/ 474315 h 2303580"/>
                <a:gd name="csX20" fmla="*/ 787269 w 1030506"/>
                <a:gd name="csY20" fmla="*/ 2142210 h 2303580"/>
                <a:gd name="csX21" fmla="*/ 752954 w 1030506"/>
                <a:gd name="csY21" fmla="*/ 2162074 h 2303580"/>
                <a:gd name="csX22" fmla="*/ 718810 w 1030506"/>
                <a:gd name="csY22" fmla="*/ 2103091 h 2303580"/>
                <a:gd name="csX23" fmla="*/ 722445 w 1030506"/>
                <a:gd name="csY23" fmla="*/ 435198 h 2303580"/>
                <a:gd name="csX24" fmla="*/ 732531 w 1030506"/>
                <a:gd name="csY24" fmla="*/ 413050 h 2303580"/>
                <a:gd name="csX25" fmla="*/ 612729 w 1030506"/>
                <a:gd name="csY25" fmla="*/ 344593 h 2303580"/>
                <a:gd name="csX26" fmla="*/ 636958 w 1030506"/>
                <a:gd name="csY26" fmla="*/ 346877 h 2303580"/>
                <a:gd name="csX27" fmla="*/ 671101 w 1030506"/>
                <a:gd name="csY27" fmla="*/ 405859 h 2303580"/>
                <a:gd name="csX28" fmla="*/ 667467 w 1030506"/>
                <a:gd name="csY28" fmla="*/ 2073753 h 2303580"/>
                <a:gd name="csX29" fmla="*/ 633152 w 1030506"/>
                <a:gd name="csY29" fmla="*/ 2093617 h 2303580"/>
                <a:gd name="csX30" fmla="*/ 633153 w 1030506"/>
                <a:gd name="csY30" fmla="*/ 2093617 h 2303580"/>
                <a:gd name="csX31" fmla="*/ 599010 w 1030506"/>
                <a:gd name="csY31" fmla="*/ 2034635 h 2303580"/>
                <a:gd name="csX32" fmla="*/ 602643 w 1030506"/>
                <a:gd name="csY32" fmla="*/ 366741 h 2303580"/>
                <a:gd name="csX33" fmla="*/ 612729 w 1030506"/>
                <a:gd name="csY33" fmla="*/ 344593 h 2303580"/>
                <a:gd name="csX34" fmla="*/ 492927 w 1030506"/>
                <a:gd name="csY34" fmla="*/ 276137 h 2303580"/>
                <a:gd name="csX35" fmla="*/ 517156 w 1030506"/>
                <a:gd name="csY35" fmla="*/ 278420 h 2303580"/>
                <a:gd name="csX36" fmla="*/ 551300 w 1030506"/>
                <a:gd name="csY36" fmla="*/ 337404 h 2303580"/>
                <a:gd name="csX37" fmla="*/ 547666 w 1030506"/>
                <a:gd name="csY37" fmla="*/ 2005297 h 2303580"/>
                <a:gd name="csX38" fmla="*/ 513350 w 1030506"/>
                <a:gd name="csY38" fmla="*/ 2025161 h 2303580"/>
                <a:gd name="csX39" fmla="*/ 513351 w 1030506"/>
                <a:gd name="csY39" fmla="*/ 2025161 h 2303580"/>
                <a:gd name="csX40" fmla="*/ 479208 w 1030506"/>
                <a:gd name="csY40" fmla="*/ 1966179 h 2303580"/>
                <a:gd name="csX41" fmla="*/ 482841 w 1030506"/>
                <a:gd name="csY41" fmla="*/ 298285 h 2303580"/>
                <a:gd name="csX42" fmla="*/ 492927 w 1030506"/>
                <a:gd name="csY42" fmla="*/ 276137 h 2303580"/>
                <a:gd name="csX43" fmla="*/ 373125 w 1030506"/>
                <a:gd name="csY43" fmla="*/ 207681 h 2303580"/>
                <a:gd name="csX44" fmla="*/ 397354 w 1030506"/>
                <a:gd name="csY44" fmla="*/ 209964 h 2303580"/>
                <a:gd name="csX45" fmla="*/ 431498 w 1030506"/>
                <a:gd name="csY45" fmla="*/ 268947 h 2303580"/>
                <a:gd name="csX46" fmla="*/ 427864 w 1030506"/>
                <a:gd name="csY46" fmla="*/ 1936841 h 2303580"/>
                <a:gd name="csX47" fmla="*/ 393549 w 1030506"/>
                <a:gd name="csY47" fmla="*/ 1956705 h 2303580"/>
                <a:gd name="csX48" fmla="*/ 393549 w 1030506"/>
                <a:gd name="csY48" fmla="*/ 1956704 h 2303580"/>
                <a:gd name="csX49" fmla="*/ 359405 w 1030506"/>
                <a:gd name="csY49" fmla="*/ 1897722 h 2303580"/>
                <a:gd name="csX50" fmla="*/ 363039 w 1030506"/>
                <a:gd name="csY50" fmla="*/ 229829 h 2303580"/>
                <a:gd name="csX51" fmla="*/ 373125 w 1030506"/>
                <a:gd name="csY51" fmla="*/ 207681 h 2303580"/>
                <a:gd name="csX52" fmla="*/ 253324 w 1030506"/>
                <a:gd name="csY52" fmla="*/ 139224 h 2303580"/>
                <a:gd name="csX53" fmla="*/ 277553 w 1030506"/>
                <a:gd name="csY53" fmla="*/ 141508 h 2303580"/>
                <a:gd name="csX54" fmla="*/ 311696 w 1030506"/>
                <a:gd name="csY54" fmla="*/ 200491 h 2303580"/>
                <a:gd name="csX55" fmla="*/ 308062 w 1030506"/>
                <a:gd name="csY55" fmla="*/ 1868384 h 2303580"/>
                <a:gd name="csX56" fmla="*/ 273747 w 1030506"/>
                <a:gd name="csY56" fmla="*/ 1888249 h 2303580"/>
                <a:gd name="csX57" fmla="*/ 239603 w 1030506"/>
                <a:gd name="csY57" fmla="*/ 1829266 h 2303580"/>
                <a:gd name="csX58" fmla="*/ 243238 w 1030506"/>
                <a:gd name="csY58" fmla="*/ 161372 h 2303580"/>
                <a:gd name="csX59" fmla="*/ 253324 w 1030506"/>
                <a:gd name="csY59" fmla="*/ 139224 h 2303580"/>
                <a:gd name="csX60" fmla="*/ 133522 w 1030506"/>
                <a:gd name="csY60" fmla="*/ 70768 h 2303580"/>
                <a:gd name="csX61" fmla="*/ 157751 w 1030506"/>
                <a:gd name="csY61" fmla="*/ 73052 h 2303580"/>
                <a:gd name="csX62" fmla="*/ 191895 w 1030506"/>
                <a:gd name="csY62" fmla="*/ 132034 h 2303580"/>
                <a:gd name="csX63" fmla="*/ 188260 w 1030506"/>
                <a:gd name="csY63" fmla="*/ 1799928 h 2303580"/>
                <a:gd name="csX64" fmla="*/ 153945 w 1030506"/>
                <a:gd name="csY64" fmla="*/ 1819793 h 2303580"/>
                <a:gd name="csX65" fmla="*/ 119802 w 1030506"/>
                <a:gd name="csY65" fmla="*/ 1760810 h 2303580"/>
                <a:gd name="csX66" fmla="*/ 123436 w 1030506"/>
                <a:gd name="csY66" fmla="*/ 92916 h 2303580"/>
                <a:gd name="csX67" fmla="*/ 133522 w 1030506"/>
                <a:gd name="csY67" fmla="*/ 70768 h 2303580"/>
                <a:gd name="csX68" fmla="*/ 13720 w 1030506"/>
                <a:gd name="csY68" fmla="*/ 2312 h 2303580"/>
                <a:gd name="csX69" fmla="*/ 37949 w 1030506"/>
                <a:gd name="csY69" fmla="*/ 4596 h 2303580"/>
                <a:gd name="csX70" fmla="*/ 72092 w 1030506"/>
                <a:gd name="csY70" fmla="*/ 63577 h 2303580"/>
                <a:gd name="csX71" fmla="*/ 68459 w 1030506"/>
                <a:gd name="csY71" fmla="*/ 1731472 h 2303580"/>
                <a:gd name="csX72" fmla="*/ 34143 w 1030506"/>
                <a:gd name="csY72" fmla="*/ 1751336 h 2303580"/>
                <a:gd name="csX73" fmla="*/ 34144 w 1030506"/>
                <a:gd name="csY73" fmla="*/ 1751336 h 2303580"/>
                <a:gd name="csX74" fmla="*/ 1 w 1030506"/>
                <a:gd name="csY74" fmla="*/ 1692353 h 2303580"/>
                <a:gd name="csX75" fmla="*/ 3634 w 1030506"/>
                <a:gd name="csY75" fmla="*/ 24460 h 2303580"/>
                <a:gd name="csX76" fmla="*/ 13720 w 1030506"/>
                <a:gd name="csY76" fmla="*/ 2312 h 2303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</a:cxnLst>
              <a:rect l="l" t="t" r="r" b="b"/>
              <a:pathLst>
                <a:path w="1030506" h="2303580">
                  <a:moveTo>
                    <a:pt x="972133" y="549962"/>
                  </a:moveTo>
                  <a:cubicBezTo>
                    <a:pt x="978344" y="546367"/>
                    <a:pt x="986910" y="546844"/>
                    <a:pt x="996362" y="552246"/>
                  </a:cubicBezTo>
                  <a:cubicBezTo>
                    <a:pt x="1015267" y="563048"/>
                    <a:pt x="1030552" y="589454"/>
                    <a:pt x="1030506" y="611228"/>
                  </a:cubicBezTo>
                  <a:cubicBezTo>
                    <a:pt x="1029295" y="1167193"/>
                    <a:pt x="1028083" y="1723157"/>
                    <a:pt x="1026871" y="2279122"/>
                  </a:cubicBezTo>
                  <a:cubicBezTo>
                    <a:pt x="1026824" y="2300894"/>
                    <a:pt x="1011460" y="2309788"/>
                    <a:pt x="992556" y="2298986"/>
                  </a:cubicBezTo>
                  <a:lnTo>
                    <a:pt x="992557" y="2298986"/>
                  </a:lnTo>
                  <a:cubicBezTo>
                    <a:pt x="973653" y="2288183"/>
                    <a:pt x="958366" y="2261776"/>
                    <a:pt x="958413" y="2240003"/>
                  </a:cubicBezTo>
                  <a:lnTo>
                    <a:pt x="962047" y="572110"/>
                  </a:lnTo>
                  <a:cubicBezTo>
                    <a:pt x="962071" y="561223"/>
                    <a:pt x="965923" y="553557"/>
                    <a:pt x="972133" y="549962"/>
                  </a:cubicBezTo>
                  <a:close/>
                  <a:moveTo>
                    <a:pt x="852333" y="481506"/>
                  </a:moveTo>
                  <a:cubicBezTo>
                    <a:pt x="858542" y="477912"/>
                    <a:pt x="867110" y="478388"/>
                    <a:pt x="876562" y="483790"/>
                  </a:cubicBezTo>
                  <a:cubicBezTo>
                    <a:pt x="895466" y="494592"/>
                    <a:pt x="910752" y="520999"/>
                    <a:pt x="910705" y="542772"/>
                  </a:cubicBezTo>
                  <a:cubicBezTo>
                    <a:pt x="909493" y="1098737"/>
                    <a:pt x="908283" y="1654701"/>
                    <a:pt x="907071" y="2210666"/>
                  </a:cubicBezTo>
                  <a:cubicBezTo>
                    <a:pt x="907023" y="2232440"/>
                    <a:pt x="891660" y="2241333"/>
                    <a:pt x="872755" y="2230530"/>
                  </a:cubicBezTo>
                  <a:cubicBezTo>
                    <a:pt x="853851" y="2219728"/>
                    <a:pt x="838565" y="2193320"/>
                    <a:pt x="838612" y="2171548"/>
                  </a:cubicBezTo>
                  <a:lnTo>
                    <a:pt x="842247" y="503654"/>
                  </a:lnTo>
                  <a:cubicBezTo>
                    <a:pt x="842271" y="492767"/>
                    <a:pt x="846123" y="485101"/>
                    <a:pt x="852333" y="481506"/>
                  </a:cubicBezTo>
                  <a:close/>
                  <a:moveTo>
                    <a:pt x="732531" y="413050"/>
                  </a:moveTo>
                  <a:cubicBezTo>
                    <a:pt x="738741" y="409455"/>
                    <a:pt x="747308" y="409932"/>
                    <a:pt x="756760" y="415334"/>
                  </a:cubicBezTo>
                  <a:cubicBezTo>
                    <a:pt x="775665" y="426136"/>
                    <a:pt x="790951" y="452543"/>
                    <a:pt x="790903" y="474315"/>
                  </a:cubicBezTo>
                  <a:cubicBezTo>
                    <a:pt x="789692" y="1030281"/>
                    <a:pt x="788480" y="1586245"/>
                    <a:pt x="787269" y="2142210"/>
                  </a:cubicBezTo>
                  <a:cubicBezTo>
                    <a:pt x="787221" y="2163983"/>
                    <a:pt x="771858" y="2172876"/>
                    <a:pt x="752954" y="2162074"/>
                  </a:cubicBezTo>
                  <a:cubicBezTo>
                    <a:pt x="734050" y="2151272"/>
                    <a:pt x="718763" y="2124864"/>
                    <a:pt x="718810" y="2103091"/>
                  </a:cubicBezTo>
                  <a:lnTo>
                    <a:pt x="722445" y="435198"/>
                  </a:lnTo>
                  <a:cubicBezTo>
                    <a:pt x="722468" y="424312"/>
                    <a:pt x="726321" y="416645"/>
                    <a:pt x="732531" y="413050"/>
                  </a:cubicBezTo>
                  <a:close/>
                  <a:moveTo>
                    <a:pt x="612729" y="344593"/>
                  </a:moveTo>
                  <a:cubicBezTo>
                    <a:pt x="618939" y="340999"/>
                    <a:pt x="627507" y="341476"/>
                    <a:pt x="636958" y="346877"/>
                  </a:cubicBezTo>
                  <a:cubicBezTo>
                    <a:pt x="655862" y="357679"/>
                    <a:pt x="671149" y="384086"/>
                    <a:pt x="671101" y="405859"/>
                  </a:cubicBezTo>
                  <a:cubicBezTo>
                    <a:pt x="669890" y="961825"/>
                    <a:pt x="668679" y="1517788"/>
                    <a:pt x="667467" y="2073753"/>
                  </a:cubicBezTo>
                  <a:cubicBezTo>
                    <a:pt x="667420" y="2095527"/>
                    <a:pt x="652056" y="2104420"/>
                    <a:pt x="633152" y="2093617"/>
                  </a:cubicBezTo>
                  <a:lnTo>
                    <a:pt x="633153" y="2093617"/>
                  </a:lnTo>
                  <a:cubicBezTo>
                    <a:pt x="614248" y="2082816"/>
                    <a:pt x="598961" y="2056408"/>
                    <a:pt x="599010" y="2034635"/>
                  </a:cubicBezTo>
                  <a:lnTo>
                    <a:pt x="602643" y="366741"/>
                  </a:lnTo>
                  <a:cubicBezTo>
                    <a:pt x="602667" y="355855"/>
                    <a:pt x="606519" y="348188"/>
                    <a:pt x="612729" y="344593"/>
                  </a:cubicBezTo>
                  <a:close/>
                  <a:moveTo>
                    <a:pt x="492927" y="276137"/>
                  </a:moveTo>
                  <a:cubicBezTo>
                    <a:pt x="499137" y="272542"/>
                    <a:pt x="507704" y="273019"/>
                    <a:pt x="517156" y="278420"/>
                  </a:cubicBezTo>
                  <a:cubicBezTo>
                    <a:pt x="536061" y="289223"/>
                    <a:pt x="551347" y="315631"/>
                    <a:pt x="551300" y="337404"/>
                  </a:cubicBezTo>
                  <a:cubicBezTo>
                    <a:pt x="550088" y="893368"/>
                    <a:pt x="548876" y="1449332"/>
                    <a:pt x="547666" y="2005297"/>
                  </a:cubicBezTo>
                  <a:cubicBezTo>
                    <a:pt x="547618" y="2027070"/>
                    <a:pt x="532255" y="2035964"/>
                    <a:pt x="513350" y="2025161"/>
                  </a:cubicBezTo>
                  <a:lnTo>
                    <a:pt x="513351" y="2025161"/>
                  </a:lnTo>
                  <a:cubicBezTo>
                    <a:pt x="494446" y="2014359"/>
                    <a:pt x="479160" y="1987952"/>
                    <a:pt x="479208" y="1966179"/>
                  </a:cubicBezTo>
                  <a:lnTo>
                    <a:pt x="482841" y="298285"/>
                  </a:lnTo>
                  <a:cubicBezTo>
                    <a:pt x="482865" y="287398"/>
                    <a:pt x="486718" y="279731"/>
                    <a:pt x="492927" y="276137"/>
                  </a:cubicBezTo>
                  <a:close/>
                  <a:moveTo>
                    <a:pt x="373125" y="207681"/>
                  </a:moveTo>
                  <a:cubicBezTo>
                    <a:pt x="379335" y="204086"/>
                    <a:pt x="387902" y="204563"/>
                    <a:pt x="397354" y="209964"/>
                  </a:cubicBezTo>
                  <a:cubicBezTo>
                    <a:pt x="416260" y="220766"/>
                    <a:pt x="431546" y="247173"/>
                    <a:pt x="431498" y="268947"/>
                  </a:cubicBezTo>
                  <a:cubicBezTo>
                    <a:pt x="430286" y="824912"/>
                    <a:pt x="429074" y="1380876"/>
                    <a:pt x="427864" y="1936841"/>
                  </a:cubicBezTo>
                  <a:cubicBezTo>
                    <a:pt x="427817" y="1958614"/>
                    <a:pt x="412453" y="1967507"/>
                    <a:pt x="393549" y="1956705"/>
                  </a:cubicBezTo>
                  <a:lnTo>
                    <a:pt x="393549" y="1956704"/>
                  </a:lnTo>
                  <a:cubicBezTo>
                    <a:pt x="374644" y="1945902"/>
                    <a:pt x="359358" y="1919496"/>
                    <a:pt x="359405" y="1897722"/>
                  </a:cubicBezTo>
                  <a:lnTo>
                    <a:pt x="363039" y="229829"/>
                  </a:lnTo>
                  <a:cubicBezTo>
                    <a:pt x="363063" y="218942"/>
                    <a:pt x="366916" y="211275"/>
                    <a:pt x="373125" y="207681"/>
                  </a:cubicBezTo>
                  <a:close/>
                  <a:moveTo>
                    <a:pt x="253324" y="139224"/>
                  </a:moveTo>
                  <a:cubicBezTo>
                    <a:pt x="259534" y="135629"/>
                    <a:pt x="268101" y="136107"/>
                    <a:pt x="277553" y="141508"/>
                  </a:cubicBezTo>
                  <a:cubicBezTo>
                    <a:pt x="296458" y="152309"/>
                    <a:pt x="311744" y="178717"/>
                    <a:pt x="311696" y="200491"/>
                  </a:cubicBezTo>
                  <a:cubicBezTo>
                    <a:pt x="310485" y="756456"/>
                    <a:pt x="309274" y="1312419"/>
                    <a:pt x="308062" y="1868384"/>
                  </a:cubicBezTo>
                  <a:cubicBezTo>
                    <a:pt x="308015" y="1890158"/>
                    <a:pt x="292651" y="1899051"/>
                    <a:pt x="273747" y="1888249"/>
                  </a:cubicBezTo>
                  <a:cubicBezTo>
                    <a:pt x="254843" y="1877447"/>
                    <a:pt x="239556" y="1851039"/>
                    <a:pt x="239603" y="1829266"/>
                  </a:cubicBezTo>
                  <a:lnTo>
                    <a:pt x="243238" y="161372"/>
                  </a:lnTo>
                  <a:cubicBezTo>
                    <a:pt x="243262" y="150486"/>
                    <a:pt x="247114" y="142819"/>
                    <a:pt x="253324" y="139224"/>
                  </a:cubicBezTo>
                  <a:close/>
                  <a:moveTo>
                    <a:pt x="133522" y="70768"/>
                  </a:moveTo>
                  <a:cubicBezTo>
                    <a:pt x="139732" y="67173"/>
                    <a:pt x="148299" y="67650"/>
                    <a:pt x="157751" y="73052"/>
                  </a:cubicBezTo>
                  <a:cubicBezTo>
                    <a:pt x="176656" y="83854"/>
                    <a:pt x="191942" y="110261"/>
                    <a:pt x="191895" y="132034"/>
                  </a:cubicBezTo>
                  <a:cubicBezTo>
                    <a:pt x="190683" y="687999"/>
                    <a:pt x="189472" y="1243963"/>
                    <a:pt x="188260" y="1799928"/>
                  </a:cubicBezTo>
                  <a:cubicBezTo>
                    <a:pt x="188213" y="1821701"/>
                    <a:pt x="172849" y="1830594"/>
                    <a:pt x="153945" y="1819793"/>
                  </a:cubicBezTo>
                  <a:cubicBezTo>
                    <a:pt x="135042" y="1808990"/>
                    <a:pt x="119755" y="1782583"/>
                    <a:pt x="119802" y="1760810"/>
                  </a:cubicBezTo>
                  <a:lnTo>
                    <a:pt x="123436" y="92916"/>
                  </a:lnTo>
                  <a:cubicBezTo>
                    <a:pt x="123460" y="82029"/>
                    <a:pt x="127312" y="74363"/>
                    <a:pt x="133522" y="70768"/>
                  </a:cubicBezTo>
                  <a:close/>
                  <a:moveTo>
                    <a:pt x="13720" y="2312"/>
                  </a:moveTo>
                  <a:cubicBezTo>
                    <a:pt x="19931" y="-1283"/>
                    <a:pt x="28498" y="-806"/>
                    <a:pt x="37949" y="4596"/>
                  </a:cubicBezTo>
                  <a:cubicBezTo>
                    <a:pt x="56854" y="15398"/>
                    <a:pt x="72140" y="41804"/>
                    <a:pt x="72092" y="63577"/>
                  </a:cubicBezTo>
                  <a:cubicBezTo>
                    <a:pt x="70882" y="619543"/>
                    <a:pt x="69670" y="1175507"/>
                    <a:pt x="68459" y="1731472"/>
                  </a:cubicBezTo>
                  <a:cubicBezTo>
                    <a:pt x="68411" y="1753245"/>
                    <a:pt x="53048" y="1762139"/>
                    <a:pt x="34143" y="1751336"/>
                  </a:cubicBezTo>
                  <a:lnTo>
                    <a:pt x="34144" y="1751336"/>
                  </a:lnTo>
                  <a:cubicBezTo>
                    <a:pt x="15240" y="1740533"/>
                    <a:pt x="-47" y="1714126"/>
                    <a:pt x="1" y="1692353"/>
                  </a:cubicBezTo>
                  <a:lnTo>
                    <a:pt x="3634" y="24460"/>
                  </a:lnTo>
                  <a:cubicBezTo>
                    <a:pt x="3658" y="13573"/>
                    <a:pt x="7511" y="5907"/>
                    <a:pt x="13720" y="2312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D501400-0025-48BD-CE34-B7B1703DCF9B}"/>
                </a:ext>
              </a:extLst>
            </p:cNvPr>
            <p:cNvSpPr/>
            <p:nvPr/>
          </p:nvSpPr>
          <p:spPr>
            <a:xfrm rot="1735973">
              <a:off x="1309969" y="-480529"/>
              <a:ext cx="571677" cy="119922"/>
            </a:xfrm>
            <a:custGeom>
              <a:avLst/>
              <a:gdLst>
                <a:gd name="csX0" fmla="*/ 36621 w 571677"/>
                <a:gd name="csY0" fmla="*/ 4712 h 119922"/>
                <a:gd name="csX1" fmla="*/ 59961 w 571677"/>
                <a:gd name="csY1" fmla="*/ 0 h 119922"/>
                <a:gd name="csX2" fmla="*/ 534908 w 571677"/>
                <a:gd name="csY2" fmla="*/ 0 h 119922"/>
                <a:gd name="csX3" fmla="*/ 558248 w 571677"/>
                <a:gd name="csY3" fmla="*/ 4712 h 119922"/>
                <a:gd name="csX4" fmla="*/ 565900 w 571677"/>
                <a:gd name="csY4" fmla="*/ 9871 h 119922"/>
                <a:gd name="csX5" fmla="*/ 545191 w 571677"/>
                <a:gd name="csY5" fmla="*/ 9871 h 119922"/>
                <a:gd name="csX6" fmla="*/ 511148 w 571677"/>
                <a:gd name="csY6" fmla="*/ 23972 h 119922"/>
                <a:gd name="csX7" fmla="*/ 497048 w 571677"/>
                <a:gd name="csY7" fmla="*/ 58014 h 119922"/>
                <a:gd name="csX8" fmla="*/ 497048 w 571677"/>
                <a:gd name="csY8" fmla="*/ 58013 h 119922"/>
                <a:gd name="csX9" fmla="*/ 497048 w 571677"/>
                <a:gd name="csY9" fmla="*/ 58014 h 119922"/>
                <a:gd name="csX10" fmla="*/ 497048 w 571677"/>
                <a:gd name="csY10" fmla="*/ 58014 h 119922"/>
                <a:gd name="csX11" fmla="*/ 511148 w 571677"/>
                <a:gd name="csY11" fmla="*/ 92055 h 119922"/>
                <a:gd name="csX12" fmla="*/ 545191 w 571677"/>
                <a:gd name="csY12" fmla="*/ 106156 h 119922"/>
                <a:gd name="csX13" fmla="*/ 571677 w 571677"/>
                <a:gd name="csY13" fmla="*/ 106156 h 119922"/>
                <a:gd name="csX14" fmla="*/ 558248 w 571677"/>
                <a:gd name="csY14" fmla="*/ 115210 h 119922"/>
                <a:gd name="csX15" fmla="*/ 534908 w 571677"/>
                <a:gd name="csY15" fmla="*/ 119922 h 119922"/>
                <a:gd name="csX16" fmla="*/ 59961 w 571677"/>
                <a:gd name="csY16" fmla="*/ 119922 h 119922"/>
                <a:gd name="csX17" fmla="*/ 0 w 571677"/>
                <a:gd name="csY17" fmla="*/ 59961 h 119922"/>
                <a:gd name="csX18" fmla="*/ 36621 w 571677"/>
                <a:gd name="csY18" fmla="*/ 4712 h 1199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571677" h="119922">
                  <a:moveTo>
                    <a:pt x="36621" y="4712"/>
                  </a:moveTo>
                  <a:cubicBezTo>
                    <a:pt x="43795" y="1678"/>
                    <a:pt x="51682" y="0"/>
                    <a:pt x="59961" y="0"/>
                  </a:cubicBezTo>
                  <a:lnTo>
                    <a:pt x="534908" y="0"/>
                  </a:lnTo>
                  <a:cubicBezTo>
                    <a:pt x="543187" y="0"/>
                    <a:pt x="551074" y="1678"/>
                    <a:pt x="558248" y="4712"/>
                  </a:cubicBezTo>
                  <a:lnTo>
                    <a:pt x="565900" y="9871"/>
                  </a:lnTo>
                  <a:lnTo>
                    <a:pt x="545191" y="9871"/>
                  </a:lnTo>
                  <a:cubicBezTo>
                    <a:pt x="531896" y="9871"/>
                    <a:pt x="519860" y="15259"/>
                    <a:pt x="511148" y="23972"/>
                  </a:cubicBezTo>
                  <a:lnTo>
                    <a:pt x="497048" y="58014"/>
                  </a:lnTo>
                  <a:lnTo>
                    <a:pt x="497048" y="58013"/>
                  </a:lnTo>
                  <a:lnTo>
                    <a:pt x="497048" y="58014"/>
                  </a:lnTo>
                  <a:lnTo>
                    <a:pt x="497048" y="58014"/>
                  </a:lnTo>
                  <a:lnTo>
                    <a:pt x="511148" y="92055"/>
                  </a:lnTo>
                  <a:cubicBezTo>
                    <a:pt x="519860" y="100768"/>
                    <a:pt x="531896" y="106156"/>
                    <a:pt x="545191" y="106156"/>
                  </a:cubicBezTo>
                  <a:lnTo>
                    <a:pt x="571677" y="106156"/>
                  </a:lnTo>
                  <a:lnTo>
                    <a:pt x="558248" y="115210"/>
                  </a:lnTo>
                  <a:cubicBezTo>
                    <a:pt x="551074" y="118244"/>
                    <a:pt x="543187" y="119922"/>
                    <a:pt x="534908" y="119922"/>
                  </a:cubicBezTo>
                  <a:lnTo>
                    <a:pt x="59961" y="119922"/>
                  </a:lnTo>
                  <a:cubicBezTo>
                    <a:pt x="26845" y="119922"/>
                    <a:pt x="0" y="93077"/>
                    <a:pt x="0" y="59961"/>
                  </a:cubicBezTo>
                  <a:cubicBezTo>
                    <a:pt x="0" y="35124"/>
                    <a:pt x="15100" y="13814"/>
                    <a:pt x="36621" y="471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32D1E8F-518F-E0EA-72FC-085547B7205A}"/>
                </a:ext>
              </a:extLst>
            </p:cNvPr>
            <p:cNvSpPr/>
            <p:nvPr/>
          </p:nvSpPr>
          <p:spPr>
            <a:xfrm>
              <a:off x="803891" y="4365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B6BF542-2559-CCE5-E8D1-4FE7DAF04D2F}"/>
                </a:ext>
              </a:extLst>
            </p:cNvPr>
            <p:cNvSpPr/>
            <p:nvPr/>
          </p:nvSpPr>
          <p:spPr>
            <a:xfrm>
              <a:off x="1975811" y="1495168"/>
              <a:ext cx="201278" cy="411898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5B16DE8-E810-FB8C-9EB6-E3424354CD2E}"/>
                </a:ext>
              </a:extLst>
            </p:cNvPr>
            <p:cNvSpPr/>
            <p:nvPr/>
          </p:nvSpPr>
          <p:spPr>
            <a:xfrm>
              <a:off x="1975811" y="2514343"/>
              <a:ext cx="201278" cy="411898"/>
            </a:xfrm>
            <a:custGeom>
              <a:avLst/>
              <a:gdLst>
                <a:gd name="csX0" fmla="*/ 1263329 w 1415987"/>
                <a:gd name="csY0" fmla="*/ 222 h 2763561"/>
                <a:gd name="csX1" fmla="*/ 1338190 w 1415987"/>
                <a:gd name="csY1" fmla="*/ 17501 h 2763561"/>
                <a:gd name="csX2" fmla="*/ 1407830 w 1415987"/>
                <a:gd name="csY2" fmla="*/ 168872 h 2763561"/>
                <a:gd name="csX3" fmla="*/ 1415983 w 1415987"/>
                <a:gd name="csY3" fmla="*/ 1845693 h 2763561"/>
                <a:gd name="csX4" fmla="*/ 1182632 w 1415987"/>
                <a:gd name="csY4" fmla="*/ 2236309 h 2763561"/>
                <a:gd name="csX5" fmla="*/ 244091 w 1415987"/>
                <a:gd name="csY5" fmla="*/ 2735635 h 2763561"/>
                <a:gd name="csX6" fmla="*/ 8156 w 1415987"/>
                <a:gd name="csY6" fmla="*/ 2594690 h 2763561"/>
                <a:gd name="csX7" fmla="*/ 3 w 1415987"/>
                <a:gd name="csY7" fmla="*/ 917869 h 2763561"/>
                <a:gd name="csX8" fmla="*/ 233353 w 1415987"/>
                <a:gd name="csY8" fmla="*/ 527253 h 2763561"/>
                <a:gd name="csX9" fmla="*/ 1171895 w 1415987"/>
                <a:gd name="csY9" fmla="*/ 27927 h 2763561"/>
                <a:gd name="csX10" fmla="*/ 1263329 w 1415987"/>
                <a:gd name="csY10" fmla="*/ 222 h 27635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15987" h="2763561">
                  <a:moveTo>
                    <a:pt x="1263329" y="222"/>
                  </a:moveTo>
                  <a:cubicBezTo>
                    <a:pt x="1291467" y="-1264"/>
                    <a:pt x="1316842" y="4748"/>
                    <a:pt x="1338190" y="17501"/>
                  </a:cubicBezTo>
                  <a:cubicBezTo>
                    <a:pt x="1380886" y="43007"/>
                    <a:pt x="1407473" y="95479"/>
                    <a:pt x="1407830" y="168872"/>
                  </a:cubicBezTo>
                  <a:lnTo>
                    <a:pt x="1415983" y="1845693"/>
                  </a:lnTo>
                  <a:cubicBezTo>
                    <a:pt x="1416696" y="1992479"/>
                    <a:pt x="1312222" y="2167364"/>
                    <a:pt x="1182632" y="2236309"/>
                  </a:cubicBezTo>
                  <a:lnTo>
                    <a:pt x="244091" y="2735635"/>
                  </a:lnTo>
                  <a:cubicBezTo>
                    <a:pt x="114502" y="2804579"/>
                    <a:pt x="8870" y="2741476"/>
                    <a:pt x="8156" y="2594690"/>
                  </a:cubicBezTo>
                  <a:lnTo>
                    <a:pt x="3" y="917869"/>
                  </a:lnTo>
                  <a:cubicBezTo>
                    <a:pt x="-711" y="771083"/>
                    <a:pt x="103764" y="596197"/>
                    <a:pt x="233353" y="527253"/>
                  </a:cubicBezTo>
                  <a:lnTo>
                    <a:pt x="1171895" y="27927"/>
                  </a:lnTo>
                  <a:cubicBezTo>
                    <a:pt x="1204292" y="10691"/>
                    <a:pt x="1235192" y="1708"/>
                    <a:pt x="1263329" y="2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2916C62-1154-8F19-C149-D4A2B00CF97B}"/>
              </a:ext>
            </a:extLst>
          </p:cNvPr>
          <p:cNvGrpSpPr/>
          <p:nvPr/>
        </p:nvGrpSpPr>
        <p:grpSpPr>
          <a:xfrm>
            <a:off x="4226712" y="901700"/>
            <a:ext cx="1145388" cy="2564570"/>
            <a:chOff x="2744085" y="-673460"/>
            <a:chExt cx="1934726" cy="4331928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9433AFDB-F22E-06C8-2474-9804A260C8CB}"/>
                </a:ext>
              </a:extLst>
            </p:cNvPr>
            <p:cNvSpPr/>
            <p:nvPr/>
          </p:nvSpPr>
          <p:spPr>
            <a:xfrm>
              <a:off x="4210181" y="-295953"/>
              <a:ext cx="88106" cy="9627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6F0D857-60A3-0430-0E1E-701DE43B97D1}"/>
                </a:ext>
              </a:extLst>
            </p:cNvPr>
            <p:cNvSpPr/>
            <p:nvPr/>
          </p:nvSpPr>
          <p:spPr>
            <a:xfrm>
              <a:off x="3711575" y="-422274"/>
              <a:ext cx="75668" cy="9486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B65E4F7-31C4-55CD-CE6D-9EE6652A6477}"/>
                </a:ext>
              </a:extLst>
            </p:cNvPr>
            <p:cNvSpPr/>
            <p:nvPr/>
          </p:nvSpPr>
          <p:spPr>
            <a:xfrm>
              <a:off x="3706602" y="-673460"/>
              <a:ext cx="602752" cy="494252"/>
            </a:xfrm>
            <a:custGeom>
              <a:avLst/>
              <a:gdLst>
                <a:gd name="csX0" fmla="*/ 84649 w 602494"/>
                <a:gd name="csY0" fmla="*/ 136 h 508099"/>
                <a:gd name="csX1" fmla="*/ 99888 w 602494"/>
                <a:gd name="csY1" fmla="*/ 2399 h 508099"/>
                <a:gd name="csX2" fmla="*/ 500206 w 602494"/>
                <a:gd name="csY2" fmla="*/ 97414 h 508099"/>
                <a:gd name="csX3" fmla="*/ 600483 w 602494"/>
                <a:gd name="csY3" fmla="*/ 238765 h 508099"/>
                <a:gd name="csX4" fmla="*/ 600884 w 602494"/>
                <a:gd name="csY4" fmla="*/ 481030 h 508099"/>
                <a:gd name="csX5" fmla="*/ 602494 w 602494"/>
                <a:gd name="csY5" fmla="*/ 491058 h 508099"/>
                <a:gd name="csX6" fmla="*/ 540445 w 602494"/>
                <a:gd name="csY6" fmla="*/ 505070 h 508099"/>
                <a:gd name="csX7" fmla="*/ 491268 w 602494"/>
                <a:gd name="csY7" fmla="*/ 464720 h 508099"/>
                <a:gd name="csX8" fmla="*/ 491668 w 602494"/>
                <a:gd name="csY8" fmla="*/ 464166 h 508099"/>
                <a:gd name="csX9" fmla="*/ 490851 w 602494"/>
                <a:gd name="csY9" fmla="*/ 463972 h 508099"/>
                <a:gd name="csX10" fmla="*/ 490582 w 602494"/>
                <a:gd name="csY10" fmla="*/ 295594 h 508099"/>
                <a:gd name="csX11" fmla="*/ 422646 w 602494"/>
                <a:gd name="csY11" fmla="*/ 196516 h 508099"/>
                <a:gd name="csX12" fmla="*/ 151439 w 602494"/>
                <a:gd name="csY12" fmla="*/ 129917 h 508099"/>
                <a:gd name="csX13" fmla="*/ 141115 w 602494"/>
                <a:gd name="csY13" fmla="*/ 128331 h 508099"/>
                <a:gd name="csX14" fmla="*/ 113552 w 602494"/>
                <a:gd name="csY14" fmla="*/ 134685 h 508099"/>
                <a:gd name="csX15" fmla="*/ 83767 w 602494"/>
                <a:gd name="csY15" fmla="*/ 195694 h 508099"/>
                <a:gd name="csX16" fmla="*/ 84042 w 602494"/>
                <a:gd name="csY16" fmla="*/ 367205 h 508099"/>
                <a:gd name="csX17" fmla="*/ 85317 w 602494"/>
                <a:gd name="csY17" fmla="*/ 370000 h 508099"/>
                <a:gd name="csX18" fmla="*/ 38341 w 602494"/>
                <a:gd name="csY18" fmla="*/ 382369 h 508099"/>
                <a:gd name="csX19" fmla="*/ 1899 w 602494"/>
                <a:gd name="csY19" fmla="*/ 350248 h 508099"/>
                <a:gd name="csX20" fmla="*/ 4133 w 602494"/>
                <a:gd name="csY20" fmla="*/ 348449 h 508099"/>
                <a:gd name="csX21" fmla="*/ 416 w 602494"/>
                <a:gd name="csY21" fmla="*/ 347567 h 508099"/>
                <a:gd name="csX22" fmla="*/ 0 w 602494"/>
                <a:gd name="csY22" fmla="*/ 96241 h 508099"/>
                <a:gd name="csX23" fmla="*/ 43964 w 602494"/>
                <a:gd name="csY23" fmla="*/ 9201 h 508099"/>
                <a:gd name="csX24" fmla="*/ 84649 w 602494"/>
                <a:gd name="csY24" fmla="*/ 136 h 508099"/>
                <a:gd name="csX0" fmla="*/ 84649 w 602494"/>
                <a:gd name="csY0" fmla="*/ 136 h 508099"/>
                <a:gd name="csX1" fmla="*/ 154657 w 602494"/>
                <a:gd name="csY1" fmla="*/ 16687 h 508099"/>
                <a:gd name="csX2" fmla="*/ 500206 w 602494"/>
                <a:gd name="csY2" fmla="*/ 97414 h 508099"/>
                <a:gd name="csX3" fmla="*/ 600483 w 602494"/>
                <a:gd name="csY3" fmla="*/ 238765 h 508099"/>
                <a:gd name="csX4" fmla="*/ 600884 w 602494"/>
                <a:gd name="csY4" fmla="*/ 481030 h 508099"/>
                <a:gd name="csX5" fmla="*/ 602494 w 602494"/>
                <a:gd name="csY5" fmla="*/ 491058 h 508099"/>
                <a:gd name="csX6" fmla="*/ 540445 w 602494"/>
                <a:gd name="csY6" fmla="*/ 505070 h 508099"/>
                <a:gd name="csX7" fmla="*/ 491268 w 602494"/>
                <a:gd name="csY7" fmla="*/ 464720 h 508099"/>
                <a:gd name="csX8" fmla="*/ 491668 w 602494"/>
                <a:gd name="csY8" fmla="*/ 464166 h 508099"/>
                <a:gd name="csX9" fmla="*/ 490851 w 602494"/>
                <a:gd name="csY9" fmla="*/ 463972 h 508099"/>
                <a:gd name="csX10" fmla="*/ 490582 w 602494"/>
                <a:gd name="csY10" fmla="*/ 295594 h 508099"/>
                <a:gd name="csX11" fmla="*/ 422646 w 602494"/>
                <a:gd name="csY11" fmla="*/ 196516 h 508099"/>
                <a:gd name="csX12" fmla="*/ 151439 w 602494"/>
                <a:gd name="csY12" fmla="*/ 129917 h 508099"/>
                <a:gd name="csX13" fmla="*/ 141115 w 602494"/>
                <a:gd name="csY13" fmla="*/ 128331 h 508099"/>
                <a:gd name="csX14" fmla="*/ 113552 w 602494"/>
                <a:gd name="csY14" fmla="*/ 134685 h 508099"/>
                <a:gd name="csX15" fmla="*/ 83767 w 602494"/>
                <a:gd name="csY15" fmla="*/ 195694 h 508099"/>
                <a:gd name="csX16" fmla="*/ 84042 w 602494"/>
                <a:gd name="csY16" fmla="*/ 367205 h 508099"/>
                <a:gd name="csX17" fmla="*/ 85317 w 602494"/>
                <a:gd name="csY17" fmla="*/ 370000 h 508099"/>
                <a:gd name="csX18" fmla="*/ 38341 w 602494"/>
                <a:gd name="csY18" fmla="*/ 382369 h 508099"/>
                <a:gd name="csX19" fmla="*/ 1899 w 602494"/>
                <a:gd name="csY19" fmla="*/ 350248 h 508099"/>
                <a:gd name="csX20" fmla="*/ 4133 w 602494"/>
                <a:gd name="csY20" fmla="*/ 348449 h 508099"/>
                <a:gd name="csX21" fmla="*/ 416 w 602494"/>
                <a:gd name="csY21" fmla="*/ 347567 h 508099"/>
                <a:gd name="csX22" fmla="*/ 0 w 602494"/>
                <a:gd name="csY22" fmla="*/ 96241 h 508099"/>
                <a:gd name="csX23" fmla="*/ 43964 w 602494"/>
                <a:gd name="csY23" fmla="*/ 9201 h 508099"/>
                <a:gd name="csX24" fmla="*/ 84649 w 602494"/>
                <a:gd name="csY24" fmla="*/ 136 h 508099"/>
                <a:gd name="csX0" fmla="*/ 84240 w 602085"/>
                <a:gd name="csY0" fmla="*/ 136 h 508099"/>
                <a:gd name="csX1" fmla="*/ 154248 w 602085"/>
                <a:gd name="csY1" fmla="*/ 16687 h 508099"/>
                <a:gd name="csX2" fmla="*/ 499797 w 602085"/>
                <a:gd name="csY2" fmla="*/ 97414 h 508099"/>
                <a:gd name="csX3" fmla="*/ 600074 w 602085"/>
                <a:gd name="csY3" fmla="*/ 238765 h 508099"/>
                <a:gd name="csX4" fmla="*/ 600475 w 602085"/>
                <a:gd name="csY4" fmla="*/ 481030 h 508099"/>
                <a:gd name="csX5" fmla="*/ 602085 w 602085"/>
                <a:gd name="csY5" fmla="*/ 491058 h 508099"/>
                <a:gd name="csX6" fmla="*/ 540036 w 602085"/>
                <a:gd name="csY6" fmla="*/ 505070 h 508099"/>
                <a:gd name="csX7" fmla="*/ 490859 w 602085"/>
                <a:gd name="csY7" fmla="*/ 464720 h 508099"/>
                <a:gd name="csX8" fmla="*/ 491259 w 602085"/>
                <a:gd name="csY8" fmla="*/ 464166 h 508099"/>
                <a:gd name="csX9" fmla="*/ 490442 w 602085"/>
                <a:gd name="csY9" fmla="*/ 463972 h 508099"/>
                <a:gd name="csX10" fmla="*/ 490173 w 602085"/>
                <a:gd name="csY10" fmla="*/ 295594 h 508099"/>
                <a:gd name="csX11" fmla="*/ 422237 w 602085"/>
                <a:gd name="csY11" fmla="*/ 196516 h 508099"/>
                <a:gd name="csX12" fmla="*/ 151030 w 602085"/>
                <a:gd name="csY12" fmla="*/ 129917 h 508099"/>
                <a:gd name="csX13" fmla="*/ 140706 w 602085"/>
                <a:gd name="csY13" fmla="*/ 128331 h 508099"/>
                <a:gd name="csX14" fmla="*/ 113143 w 602085"/>
                <a:gd name="csY14" fmla="*/ 134685 h 508099"/>
                <a:gd name="csX15" fmla="*/ 83358 w 602085"/>
                <a:gd name="csY15" fmla="*/ 195694 h 508099"/>
                <a:gd name="csX16" fmla="*/ 83633 w 602085"/>
                <a:gd name="csY16" fmla="*/ 367205 h 508099"/>
                <a:gd name="csX17" fmla="*/ 84908 w 602085"/>
                <a:gd name="csY17" fmla="*/ 370000 h 508099"/>
                <a:gd name="csX18" fmla="*/ 37932 w 602085"/>
                <a:gd name="csY18" fmla="*/ 382369 h 508099"/>
                <a:gd name="csX19" fmla="*/ 1490 w 602085"/>
                <a:gd name="csY19" fmla="*/ 350248 h 508099"/>
                <a:gd name="csX20" fmla="*/ 3724 w 602085"/>
                <a:gd name="csY20" fmla="*/ 348449 h 508099"/>
                <a:gd name="csX21" fmla="*/ 7 w 602085"/>
                <a:gd name="csY21" fmla="*/ 347567 h 508099"/>
                <a:gd name="csX22" fmla="*/ 1972 w 602085"/>
                <a:gd name="csY22" fmla="*/ 127197 h 508099"/>
                <a:gd name="csX23" fmla="*/ 43555 w 602085"/>
                <a:gd name="csY23" fmla="*/ 9201 h 508099"/>
                <a:gd name="csX24" fmla="*/ 84240 w 602085"/>
                <a:gd name="csY24" fmla="*/ 136 h 508099"/>
                <a:gd name="csX0" fmla="*/ 84240 w 602085"/>
                <a:gd name="csY0" fmla="*/ 0 h 507963"/>
                <a:gd name="csX1" fmla="*/ 154248 w 602085"/>
                <a:gd name="csY1" fmla="*/ 16551 h 507963"/>
                <a:gd name="csX2" fmla="*/ 499797 w 602085"/>
                <a:gd name="csY2" fmla="*/ 97278 h 507963"/>
                <a:gd name="csX3" fmla="*/ 600074 w 602085"/>
                <a:gd name="csY3" fmla="*/ 238629 h 507963"/>
                <a:gd name="csX4" fmla="*/ 600475 w 602085"/>
                <a:gd name="csY4" fmla="*/ 480894 h 507963"/>
                <a:gd name="csX5" fmla="*/ 602085 w 602085"/>
                <a:gd name="csY5" fmla="*/ 490922 h 507963"/>
                <a:gd name="csX6" fmla="*/ 540036 w 602085"/>
                <a:gd name="csY6" fmla="*/ 504934 h 507963"/>
                <a:gd name="csX7" fmla="*/ 490859 w 602085"/>
                <a:gd name="csY7" fmla="*/ 464584 h 507963"/>
                <a:gd name="csX8" fmla="*/ 491259 w 602085"/>
                <a:gd name="csY8" fmla="*/ 464030 h 507963"/>
                <a:gd name="csX9" fmla="*/ 490442 w 602085"/>
                <a:gd name="csY9" fmla="*/ 463836 h 507963"/>
                <a:gd name="csX10" fmla="*/ 490173 w 602085"/>
                <a:gd name="csY10" fmla="*/ 295458 h 507963"/>
                <a:gd name="csX11" fmla="*/ 422237 w 602085"/>
                <a:gd name="csY11" fmla="*/ 196380 h 507963"/>
                <a:gd name="csX12" fmla="*/ 151030 w 602085"/>
                <a:gd name="csY12" fmla="*/ 129781 h 507963"/>
                <a:gd name="csX13" fmla="*/ 140706 w 602085"/>
                <a:gd name="csY13" fmla="*/ 128195 h 507963"/>
                <a:gd name="csX14" fmla="*/ 113143 w 602085"/>
                <a:gd name="csY14" fmla="*/ 134549 h 507963"/>
                <a:gd name="csX15" fmla="*/ 83358 w 602085"/>
                <a:gd name="csY15" fmla="*/ 195558 h 507963"/>
                <a:gd name="csX16" fmla="*/ 83633 w 602085"/>
                <a:gd name="csY16" fmla="*/ 367069 h 507963"/>
                <a:gd name="csX17" fmla="*/ 84908 w 602085"/>
                <a:gd name="csY17" fmla="*/ 369864 h 507963"/>
                <a:gd name="csX18" fmla="*/ 37932 w 602085"/>
                <a:gd name="csY18" fmla="*/ 382233 h 507963"/>
                <a:gd name="csX19" fmla="*/ 1490 w 602085"/>
                <a:gd name="csY19" fmla="*/ 350112 h 507963"/>
                <a:gd name="csX20" fmla="*/ 3724 w 602085"/>
                <a:gd name="csY20" fmla="*/ 348313 h 507963"/>
                <a:gd name="csX21" fmla="*/ 7 w 602085"/>
                <a:gd name="csY21" fmla="*/ 347431 h 507963"/>
                <a:gd name="csX22" fmla="*/ 1972 w 602085"/>
                <a:gd name="csY22" fmla="*/ 127061 h 507963"/>
                <a:gd name="csX23" fmla="*/ 84240 w 602085"/>
                <a:gd name="csY23" fmla="*/ 0 h 507963"/>
                <a:gd name="csX0" fmla="*/ 1972 w 602085"/>
                <a:gd name="csY0" fmla="*/ 110510 h 491412"/>
                <a:gd name="csX1" fmla="*/ 154248 w 602085"/>
                <a:gd name="csY1" fmla="*/ 0 h 491412"/>
                <a:gd name="csX2" fmla="*/ 499797 w 602085"/>
                <a:gd name="csY2" fmla="*/ 80727 h 491412"/>
                <a:gd name="csX3" fmla="*/ 600074 w 602085"/>
                <a:gd name="csY3" fmla="*/ 222078 h 491412"/>
                <a:gd name="csX4" fmla="*/ 600475 w 602085"/>
                <a:gd name="csY4" fmla="*/ 464343 h 491412"/>
                <a:gd name="csX5" fmla="*/ 602085 w 602085"/>
                <a:gd name="csY5" fmla="*/ 474371 h 491412"/>
                <a:gd name="csX6" fmla="*/ 540036 w 602085"/>
                <a:gd name="csY6" fmla="*/ 488383 h 491412"/>
                <a:gd name="csX7" fmla="*/ 490859 w 602085"/>
                <a:gd name="csY7" fmla="*/ 448033 h 491412"/>
                <a:gd name="csX8" fmla="*/ 491259 w 602085"/>
                <a:gd name="csY8" fmla="*/ 447479 h 491412"/>
                <a:gd name="csX9" fmla="*/ 490442 w 602085"/>
                <a:gd name="csY9" fmla="*/ 447285 h 491412"/>
                <a:gd name="csX10" fmla="*/ 490173 w 602085"/>
                <a:gd name="csY10" fmla="*/ 278907 h 491412"/>
                <a:gd name="csX11" fmla="*/ 422237 w 602085"/>
                <a:gd name="csY11" fmla="*/ 179829 h 491412"/>
                <a:gd name="csX12" fmla="*/ 151030 w 602085"/>
                <a:gd name="csY12" fmla="*/ 113230 h 491412"/>
                <a:gd name="csX13" fmla="*/ 140706 w 602085"/>
                <a:gd name="csY13" fmla="*/ 111644 h 491412"/>
                <a:gd name="csX14" fmla="*/ 113143 w 602085"/>
                <a:gd name="csY14" fmla="*/ 117998 h 491412"/>
                <a:gd name="csX15" fmla="*/ 83358 w 602085"/>
                <a:gd name="csY15" fmla="*/ 179007 h 491412"/>
                <a:gd name="csX16" fmla="*/ 83633 w 602085"/>
                <a:gd name="csY16" fmla="*/ 350518 h 491412"/>
                <a:gd name="csX17" fmla="*/ 84908 w 602085"/>
                <a:gd name="csY17" fmla="*/ 353313 h 491412"/>
                <a:gd name="csX18" fmla="*/ 37932 w 602085"/>
                <a:gd name="csY18" fmla="*/ 365682 h 491412"/>
                <a:gd name="csX19" fmla="*/ 1490 w 602085"/>
                <a:gd name="csY19" fmla="*/ 333561 h 491412"/>
                <a:gd name="csX20" fmla="*/ 3724 w 602085"/>
                <a:gd name="csY20" fmla="*/ 331762 h 491412"/>
                <a:gd name="csX21" fmla="*/ 7 w 602085"/>
                <a:gd name="csY21" fmla="*/ 330880 h 491412"/>
                <a:gd name="csX22" fmla="*/ 1972 w 602085"/>
                <a:gd name="csY22" fmla="*/ 110510 h 491412"/>
                <a:gd name="csX0" fmla="*/ 2639 w 602752"/>
                <a:gd name="csY0" fmla="*/ 110510 h 491412"/>
                <a:gd name="csX1" fmla="*/ 154915 w 602752"/>
                <a:gd name="csY1" fmla="*/ 0 h 491412"/>
                <a:gd name="csX2" fmla="*/ 500464 w 602752"/>
                <a:gd name="csY2" fmla="*/ 80727 h 491412"/>
                <a:gd name="csX3" fmla="*/ 600741 w 602752"/>
                <a:gd name="csY3" fmla="*/ 222078 h 491412"/>
                <a:gd name="csX4" fmla="*/ 601142 w 602752"/>
                <a:gd name="csY4" fmla="*/ 464343 h 491412"/>
                <a:gd name="csX5" fmla="*/ 602752 w 602752"/>
                <a:gd name="csY5" fmla="*/ 474371 h 491412"/>
                <a:gd name="csX6" fmla="*/ 540703 w 602752"/>
                <a:gd name="csY6" fmla="*/ 488383 h 491412"/>
                <a:gd name="csX7" fmla="*/ 491526 w 602752"/>
                <a:gd name="csY7" fmla="*/ 448033 h 491412"/>
                <a:gd name="csX8" fmla="*/ 491926 w 602752"/>
                <a:gd name="csY8" fmla="*/ 447479 h 491412"/>
                <a:gd name="csX9" fmla="*/ 491109 w 602752"/>
                <a:gd name="csY9" fmla="*/ 447285 h 491412"/>
                <a:gd name="csX10" fmla="*/ 490840 w 602752"/>
                <a:gd name="csY10" fmla="*/ 278907 h 491412"/>
                <a:gd name="csX11" fmla="*/ 422904 w 602752"/>
                <a:gd name="csY11" fmla="*/ 179829 h 491412"/>
                <a:gd name="csX12" fmla="*/ 151697 w 602752"/>
                <a:gd name="csY12" fmla="*/ 113230 h 491412"/>
                <a:gd name="csX13" fmla="*/ 141373 w 602752"/>
                <a:gd name="csY13" fmla="*/ 111644 h 491412"/>
                <a:gd name="csX14" fmla="*/ 113810 w 602752"/>
                <a:gd name="csY14" fmla="*/ 117998 h 491412"/>
                <a:gd name="csX15" fmla="*/ 84025 w 602752"/>
                <a:gd name="csY15" fmla="*/ 179007 h 491412"/>
                <a:gd name="csX16" fmla="*/ 84300 w 602752"/>
                <a:gd name="csY16" fmla="*/ 350518 h 491412"/>
                <a:gd name="csX17" fmla="*/ 85575 w 602752"/>
                <a:gd name="csY17" fmla="*/ 353313 h 491412"/>
                <a:gd name="csX18" fmla="*/ 38599 w 602752"/>
                <a:gd name="csY18" fmla="*/ 365682 h 491412"/>
                <a:gd name="csX19" fmla="*/ 2157 w 602752"/>
                <a:gd name="csY19" fmla="*/ 333561 h 491412"/>
                <a:gd name="csX20" fmla="*/ 4391 w 602752"/>
                <a:gd name="csY20" fmla="*/ 331762 h 491412"/>
                <a:gd name="csX21" fmla="*/ 674 w 602752"/>
                <a:gd name="csY21" fmla="*/ 330880 h 491412"/>
                <a:gd name="csX22" fmla="*/ 2639 w 602752"/>
                <a:gd name="csY22" fmla="*/ 110510 h 491412"/>
                <a:gd name="csX0" fmla="*/ 2639 w 602752"/>
                <a:gd name="csY0" fmla="*/ 113350 h 494252"/>
                <a:gd name="csX1" fmla="*/ 154915 w 602752"/>
                <a:gd name="csY1" fmla="*/ 2840 h 494252"/>
                <a:gd name="csX2" fmla="*/ 500464 w 602752"/>
                <a:gd name="csY2" fmla="*/ 83567 h 494252"/>
                <a:gd name="csX3" fmla="*/ 600741 w 602752"/>
                <a:gd name="csY3" fmla="*/ 224918 h 494252"/>
                <a:gd name="csX4" fmla="*/ 601142 w 602752"/>
                <a:gd name="csY4" fmla="*/ 467183 h 494252"/>
                <a:gd name="csX5" fmla="*/ 602752 w 602752"/>
                <a:gd name="csY5" fmla="*/ 477211 h 494252"/>
                <a:gd name="csX6" fmla="*/ 540703 w 602752"/>
                <a:gd name="csY6" fmla="*/ 491223 h 494252"/>
                <a:gd name="csX7" fmla="*/ 491526 w 602752"/>
                <a:gd name="csY7" fmla="*/ 450873 h 494252"/>
                <a:gd name="csX8" fmla="*/ 491926 w 602752"/>
                <a:gd name="csY8" fmla="*/ 450319 h 494252"/>
                <a:gd name="csX9" fmla="*/ 491109 w 602752"/>
                <a:gd name="csY9" fmla="*/ 450125 h 494252"/>
                <a:gd name="csX10" fmla="*/ 490840 w 602752"/>
                <a:gd name="csY10" fmla="*/ 281747 h 494252"/>
                <a:gd name="csX11" fmla="*/ 422904 w 602752"/>
                <a:gd name="csY11" fmla="*/ 182669 h 494252"/>
                <a:gd name="csX12" fmla="*/ 151697 w 602752"/>
                <a:gd name="csY12" fmla="*/ 116070 h 494252"/>
                <a:gd name="csX13" fmla="*/ 141373 w 602752"/>
                <a:gd name="csY13" fmla="*/ 114484 h 494252"/>
                <a:gd name="csX14" fmla="*/ 113810 w 602752"/>
                <a:gd name="csY14" fmla="*/ 120838 h 494252"/>
                <a:gd name="csX15" fmla="*/ 84025 w 602752"/>
                <a:gd name="csY15" fmla="*/ 181847 h 494252"/>
                <a:gd name="csX16" fmla="*/ 84300 w 602752"/>
                <a:gd name="csY16" fmla="*/ 353358 h 494252"/>
                <a:gd name="csX17" fmla="*/ 85575 w 602752"/>
                <a:gd name="csY17" fmla="*/ 356153 h 494252"/>
                <a:gd name="csX18" fmla="*/ 38599 w 602752"/>
                <a:gd name="csY18" fmla="*/ 368522 h 494252"/>
                <a:gd name="csX19" fmla="*/ 2157 w 602752"/>
                <a:gd name="csY19" fmla="*/ 336401 h 494252"/>
                <a:gd name="csX20" fmla="*/ 4391 w 602752"/>
                <a:gd name="csY20" fmla="*/ 334602 h 494252"/>
                <a:gd name="csX21" fmla="*/ 674 w 602752"/>
                <a:gd name="csY21" fmla="*/ 333720 h 494252"/>
                <a:gd name="csX22" fmla="*/ 2639 w 602752"/>
                <a:gd name="csY22" fmla="*/ 113350 h 494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602752" h="494252">
                  <a:moveTo>
                    <a:pt x="2639" y="113350"/>
                  </a:moveTo>
                  <a:cubicBezTo>
                    <a:pt x="6915" y="43916"/>
                    <a:pt x="62419" y="-13627"/>
                    <a:pt x="154915" y="2840"/>
                  </a:cubicBezTo>
                  <a:cubicBezTo>
                    <a:pt x="247411" y="19307"/>
                    <a:pt x="385281" y="56658"/>
                    <a:pt x="500464" y="83567"/>
                  </a:cubicBezTo>
                  <a:cubicBezTo>
                    <a:pt x="555738" y="96686"/>
                    <a:pt x="600634" y="159972"/>
                    <a:pt x="600741" y="224918"/>
                  </a:cubicBezTo>
                  <a:cubicBezTo>
                    <a:pt x="600875" y="305673"/>
                    <a:pt x="601008" y="386428"/>
                    <a:pt x="601142" y="467183"/>
                  </a:cubicBezTo>
                  <a:lnTo>
                    <a:pt x="602752" y="477211"/>
                  </a:lnTo>
                  <a:cubicBezTo>
                    <a:pt x="599198" y="492223"/>
                    <a:pt x="571417" y="498496"/>
                    <a:pt x="540703" y="491223"/>
                  </a:cubicBezTo>
                  <a:cubicBezTo>
                    <a:pt x="509988" y="483950"/>
                    <a:pt x="487971" y="465885"/>
                    <a:pt x="491526" y="450873"/>
                  </a:cubicBezTo>
                  <a:lnTo>
                    <a:pt x="491926" y="450319"/>
                  </a:lnTo>
                  <a:lnTo>
                    <a:pt x="491109" y="450125"/>
                  </a:lnTo>
                  <a:cubicBezTo>
                    <a:pt x="491019" y="393999"/>
                    <a:pt x="490930" y="337873"/>
                    <a:pt x="490840" y="281747"/>
                  </a:cubicBezTo>
                  <a:cubicBezTo>
                    <a:pt x="490767" y="236224"/>
                    <a:pt x="460351" y="191865"/>
                    <a:pt x="422904" y="182669"/>
                  </a:cubicBezTo>
                  <a:lnTo>
                    <a:pt x="151697" y="116070"/>
                  </a:lnTo>
                  <a:cubicBezTo>
                    <a:pt x="148186" y="115208"/>
                    <a:pt x="144738" y="114685"/>
                    <a:pt x="141373" y="114484"/>
                  </a:cubicBezTo>
                  <a:cubicBezTo>
                    <a:pt x="131275" y="113879"/>
                    <a:pt x="121915" y="116165"/>
                    <a:pt x="113810" y="120838"/>
                  </a:cubicBezTo>
                  <a:cubicBezTo>
                    <a:pt x="95797" y="131221"/>
                    <a:pt x="83980" y="153394"/>
                    <a:pt x="84025" y="181847"/>
                  </a:cubicBezTo>
                  <a:cubicBezTo>
                    <a:pt x="84117" y="239017"/>
                    <a:pt x="84208" y="296188"/>
                    <a:pt x="84300" y="353358"/>
                  </a:cubicBezTo>
                  <a:lnTo>
                    <a:pt x="85575" y="356153"/>
                  </a:lnTo>
                  <a:cubicBezTo>
                    <a:pt x="82666" y="368439"/>
                    <a:pt x="61634" y="373976"/>
                    <a:pt x="38599" y="368522"/>
                  </a:cubicBezTo>
                  <a:cubicBezTo>
                    <a:pt x="15564" y="363067"/>
                    <a:pt x="-752" y="348686"/>
                    <a:pt x="2157" y="336401"/>
                  </a:cubicBezTo>
                  <a:lnTo>
                    <a:pt x="4391" y="334602"/>
                  </a:lnTo>
                  <a:lnTo>
                    <a:pt x="674" y="333720"/>
                  </a:lnTo>
                  <a:cubicBezTo>
                    <a:pt x="535" y="249945"/>
                    <a:pt x="-1637" y="182784"/>
                    <a:pt x="2639" y="11335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CDB69781-BB84-5272-7DA3-CE5D072F0B25}"/>
                </a:ext>
              </a:extLst>
            </p:cNvPr>
            <p:cNvSpPr/>
            <p:nvPr/>
          </p:nvSpPr>
          <p:spPr>
            <a:xfrm>
              <a:off x="2911697" y="3149991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2D99928D-0F8D-1F7A-DFC3-E20A243E7C0C}"/>
                </a:ext>
              </a:extLst>
            </p:cNvPr>
            <p:cNvSpPr/>
            <p:nvPr/>
          </p:nvSpPr>
          <p:spPr>
            <a:xfrm>
              <a:off x="3838782" y="3363351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5A7EE3B9-2765-DFEF-9DF8-C380318EB461}"/>
                </a:ext>
              </a:extLst>
            </p:cNvPr>
            <p:cNvSpPr/>
            <p:nvPr/>
          </p:nvSpPr>
          <p:spPr>
            <a:xfrm>
              <a:off x="4405754" y="3068234"/>
              <a:ext cx="253158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3914C35-153A-2E13-C449-44BE3089D244}"/>
                </a:ext>
              </a:extLst>
            </p:cNvPr>
            <p:cNvSpPr/>
            <p:nvPr/>
          </p:nvSpPr>
          <p:spPr>
            <a:xfrm>
              <a:off x="2744085" y="362232"/>
              <a:ext cx="1934726" cy="3106618"/>
            </a:xfrm>
            <a:custGeom>
              <a:avLst/>
              <a:gdLst>
                <a:gd name="csX0" fmla="*/ 596461 w 1934726"/>
                <a:gd name="csY0" fmla="*/ 353 h 3106618"/>
                <a:gd name="csX1" fmla="*/ 635903 w 1934726"/>
                <a:gd name="csY1" fmla="*/ 6208 h 3106618"/>
                <a:gd name="csX2" fmla="*/ 1672007 w 1934726"/>
                <a:gd name="csY2" fmla="*/ 252128 h 3106618"/>
                <a:gd name="csX3" fmla="*/ 1931546 w 1934726"/>
                <a:gd name="csY3" fmla="*/ 617973 h 3106618"/>
                <a:gd name="csX4" fmla="*/ 1934726 w 1934726"/>
                <a:gd name="csY4" fmla="*/ 2538215 h 3106618"/>
                <a:gd name="csX5" fmla="*/ 1859213 w 1934726"/>
                <a:gd name="csY5" fmla="*/ 2735424 h 3106618"/>
                <a:gd name="csX6" fmla="*/ 1847959 w 1934726"/>
                <a:gd name="csY6" fmla="*/ 2743676 h 3106618"/>
                <a:gd name="csX7" fmla="*/ 1851382 w 1934726"/>
                <a:gd name="csY7" fmla="*/ 2747743 h 3106618"/>
                <a:gd name="csX8" fmla="*/ 1473568 w 1934726"/>
                <a:gd name="csY8" fmla="*/ 3065742 h 3106618"/>
                <a:gd name="csX9" fmla="*/ 1470999 w 1934726"/>
                <a:gd name="csY9" fmla="*/ 3062688 h 3106618"/>
                <a:gd name="csX10" fmla="*/ 1443569 w 1934726"/>
                <a:gd name="csY10" fmla="*/ 3082805 h 3106618"/>
                <a:gd name="csX11" fmla="*/ 1298826 w 1934726"/>
                <a:gd name="csY11" fmla="*/ 3100410 h 3106618"/>
                <a:gd name="csX12" fmla="*/ 262718 w 1934726"/>
                <a:gd name="csY12" fmla="*/ 2854491 h 3106618"/>
                <a:gd name="csX13" fmla="*/ 3180 w 1934726"/>
                <a:gd name="csY13" fmla="*/ 2488647 h 3106618"/>
                <a:gd name="csX14" fmla="*/ 0 w 1934726"/>
                <a:gd name="csY14" fmla="*/ 568405 h 3106618"/>
                <a:gd name="csX15" fmla="*/ 66955 w 1934726"/>
                <a:gd name="csY15" fmla="*/ 379729 h 3106618"/>
                <a:gd name="csX16" fmla="*/ 81912 w 1934726"/>
                <a:gd name="csY16" fmla="*/ 368039 h 3106618"/>
                <a:gd name="csX17" fmla="*/ 81193 w 1934726"/>
                <a:gd name="csY17" fmla="*/ 367185 h 3106618"/>
                <a:gd name="csX18" fmla="*/ 442377 w 1934726"/>
                <a:gd name="csY18" fmla="*/ 63184 h 3106618"/>
                <a:gd name="csX19" fmla="*/ 444327 w 1934726"/>
                <a:gd name="csY19" fmla="*/ 60414 h 3106618"/>
                <a:gd name="csX20" fmla="*/ 491161 w 1934726"/>
                <a:gd name="csY20" fmla="*/ 23815 h 3106618"/>
                <a:gd name="csX21" fmla="*/ 596461 w 1934726"/>
                <a:gd name="csY21" fmla="*/ 353 h 31066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934726" h="3106618">
                  <a:moveTo>
                    <a:pt x="596461" y="353"/>
                  </a:moveTo>
                  <a:cubicBezTo>
                    <a:pt x="609320" y="1097"/>
                    <a:pt x="622492" y="3026"/>
                    <a:pt x="635903" y="6208"/>
                  </a:cubicBezTo>
                  <a:lnTo>
                    <a:pt x="1672007" y="252128"/>
                  </a:lnTo>
                  <a:cubicBezTo>
                    <a:pt x="1815068" y="286082"/>
                    <a:pt x="1931268" y="449877"/>
                    <a:pt x="1931546" y="617973"/>
                  </a:cubicBezTo>
                  <a:lnTo>
                    <a:pt x="1934726" y="2538215"/>
                  </a:lnTo>
                  <a:cubicBezTo>
                    <a:pt x="1934865" y="2622262"/>
                    <a:pt x="1905997" y="2691472"/>
                    <a:pt x="1859213" y="2735424"/>
                  </a:cubicBezTo>
                  <a:lnTo>
                    <a:pt x="1847959" y="2743676"/>
                  </a:lnTo>
                  <a:lnTo>
                    <a:pt x="1851382" y="2747743"/>
                  </a:lnTo>
                  <a:lnTo>
                    <a:pt x="1473568" y="3065742"/>
                  </a:lnTo>
                  <a:lnTo>
                    <a:pt x="1470999" y="3062688"/>
                  </a:lnTo>
                  <a:lnTo>
                    <a:pt x="1443569" y="3082805"/>
                  </a:lnTo>
                  <a:cubicBezTo>
                    <a:pt x="1402281" y="3105810"/>
                    <a:pt x="1352474" y="3113143"/>
                    <a:pt x="1298826" y="3100410"/>
                  </a:cubicBezTo>
                  <a:lnTo>
                    <a:pt x="262718" y="2854491"/>
                  </a:lnTo>
                  <a:cubicBezTo>
                    <a:pt x="119657" y="2820537"/>
                    <a:pt x="3459" y="2656741"/>
                    <a:pt x="3180" y="2488647"/>
                  </a:cubicBezTo>
                  <a:lnTo>
                    <a:pt x="0" y="568405"/>
                  </a:lnTo>
                  <a:cubicBezTo>
                    <a:pt x="-129" y="489610"/>
                    <a:pt x="25235" y="423856"/>
                    <a:pt x="66955" y="379729"/>
                  </a:cubicBezTo>
                  <a:lnTo>
                    <a:pt x="81912" y="368039"/>
                  </a:lnTo>
                  <a:lnTo>
                    <a:pt x="81193" y="367185"/>
                  </a:lnTo>
                  <a:lnTo>
                    <a:pt x="442377" y="63184"/>
                  </a:lnTo>
                  <a:lnTo>
                    <a:pt x="444327" y="60414"/>
                  </a:lnTo>
                  <a:cubicBezTo>
                    <a:pt x="458233" y="45706"/>
                    <a:pt x="473958" y="33400"/>
                    <a:pt x="491161" y="23815"/>
                  </a:cubicBezTo>
                  <a:cubicBezTo>
                    <a:pt x="522126" y="6560"/>
                    <a:pt x="557885" y="-1879"/>
                    <a:pt x="596461" y="3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ED2104E-12EB-227A-F3EE-F59A1655B0B7}"/>
                </a:ext>
              </a:extLst>
            </p:cNvPr>
            <p:cNvSpPr/>
            <p:nvPr/>
          </p:nvSpPr>
          <p:spPr>
            <a:xfrm>
              <a:off x="2809876" y="983461"/>
              <a:ext cx="1327349" cy="2344562"/>
            </a:xfrm>
            <a:custGeom>
              <a:avLst/>
              <a:gdLst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95707 w 1327349"/>
                <a:gd name="csY7" fmla="*/ 2329436 h 2335872"/>
                <a:gd name="csX8" fmla="*/ 1016804 w 1327349"/>
                <a:gd name="csY8" fmla="*/ 2329426 h 2335872"/>
                <a:gd name="csX9" fmla="*/ 205673 w 1327349"/>
                <a:gd name="csY9" fmla="*/ 2136904 h 2335872"/>
                <a:gd name="csX10" fmla="*/ 2489 w 1327349"/>
                <a:gd name="csY10" fmla="*/ 1850497 h 2335872"/>
                <a:gd name="csX11" fmla="*/ 0 w 1327349"/>
                <a:gd name="csY11" fmla="*/ 347208 h 2335872"/>
                <a:gd name="csX12" fmla="*/ 6285 w 1327349"/>
                <a:gd name="csY12" fmla="*/ 289174 h 2335872"/>
                <a:gd name="csX13" fmla="*/ 22284 w 1327349"/>
                <a:gd name="csY13" fmla="*/ 244975 h 2335872"/>
                <a:gd name="csX14" fmla="*/ 22224 w 1327349"/>
                <a:gd name="csY14" fmla="*/ 208748 h 2335872"/>
                <a:gd name="csX15" fmla="*/ 117583 w 1327349"/>
                <a:gd name="csY15" fmla="*/ 19958 h 2335872"/>
                <a:gd name="csX16" fmla="*/ 205828 w 1327349"/>
                <a:gd name="csY16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95707 w 1327349"/>
                <a:gd name="csY7" fmla="*/ 2329436 h 2335872"/>
                <a:gd name="csX8" fmla="*/ 1016804 w 1327349"/>
                <a:gd name="csY8" fmla="*/ 2329426 h 2335872"/>
                <a:gd name="csX9" fmla="*/ 205673 w 1327349"/>
                <a:gd name="csY9" fmla="*/ 2136904 h 2335872"/>
                <a:gd name="csX10" fmla="*/ 2489 w 1327349"/>
                <a:gd name="csY10" fmla="*/ 1850497 h 2335872"/>
                <a:gd name="csX11" fmla="*/ 0 w 1327349"/>
                <a:gd name="csY11" fmla="*/ 347208 h 2335872"/>
                <a:gd name="csX12" fmla="*/ 6285 w 1327349"/>
                <a:gd name="csY12" fmla="*/ 289174 h 2335872"/>
                <a:gd name="csX13" fmla="*/ 22224 w 1327349"/>
                <a:gd name="csY13" fmla="*/ 208748 h 2335872"/>
                <a:gd name="csX14" fmla="*/ 117583 w 1327349"/>
                <a:gd name="csY14" fmla="*/ 19958 h 2335872"/>
                <a:gd name="csX15" fmla="*/ 205828 w 1327349"/>
                <a:gd name="csY15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98635 w 1327349"/>
                <a:gd name="csY6" fmla="*/ 2327809 h 2335872"/>
                <a:gd name="csX7" fmla="*/ 1016804 w 1327349"/>
                <a:gd name="csY7" fmla="*/ 2329426 h 2335872"/>
                <a:gd name="csX8" fmla="*/ 205673 w 1327349"/>
                <a:gd name="csY8" fmla="*/ 2136904 h 2335872"/>
                <a:gd name="csX9" fmla="*/ 2489 w 1327349"/>
                <a:gd name="csY9" fmla="*/ 1850497 h 2335872"/>
                <a:gd name="csX10" fmla="*/ 0 w 1327349"/>
                <a:gd name="csY10" fmla="*/ 347208 h 2335872"/>
                <a:gd name="csX11" fmla="*/ 6285 w 1327349"/>
                <a:gd name="csY11" fmla="*/ 289174 h 2335872"/>
                <a:gd name="csX12" fmla="*/ 22224 w 1327349"/>
                <a:gd name="csY12" fmla="*/ 208748 h 2335872"/>
                <a:gd name="csX13" fmla="*/ 117583 w 1327349"/>
                <a:gd name="csY13" fmla="*/ 19958 h 2335872"/>
                <a:gd name="csX14" fmla="*/ 205828 w 1327349"/>
                <a:gd name="csY14" fmla="*/ 296 h 2335872"/>
                <a:gd name="csX0" fmla="*/ 205828 w 1327349"/>
                <a:gd name="csY0" fmla="*/ 296 h 2335872"/>
                <a:gd name="csX1" fmla="*/ 238882 w 1327349"/>
                <a:gd name="csY1" fmla="*/ 5203 h 2335872"/>
                <a:gd name="csX2" fmla="*/ 1107181 w 1327349"/>
                <a:gd name="csY2" fmla="*/ 211293 h 2335872"/>
                <a:gd name="csX3" fmla="*/ 1324684 w 1327349"/>
                <a:gd name="csY3" fmla="*/ 517886 h 2335872"/>
                <a:gd name="csX4" fmla="*/ 1327349 w 1327349"/>
                <a:gd name="csY4" fmla="*/ 2127126 h 2335872"/>
                <a:gd name="csX5" fmla="*/ 1110690 w 1327349"/>
                <a:gd name="csY5" fmla="*/ 2330670 h 2335872"/>
                <a:gd name="csX6" fmla="*/ 1016804 w 1327349"/>
                <a:gd name="csY6" fmla="*/ 2329426 h 2335872"/>
                <a:gd name="csX7" fmla="*/ 205673 w 1327349"/>
                <a:gd name="csY7" fmla="*/ 2136904 h 2335872"/>
                <a:gd name="csX8" fmla="*/ 2489 w 1327349"/>
                <a:gd name="csY8" fmla="*/ 1850497 h 2335872"/>
                <a:gd name="csX9" fmla="*/ 0 w 1327349"/>
                <a:gd name="csY9" fmla="*/ 347208 h 2335872"/>
                <a:gd name="csX10" fmla="*/ 6285 w 1327349"/>
                <a:gd name="csY10" fmla="*/ 289174 h 2335872"/>
                <a:gd name="csX11" fmla="*/ 22224 w 1327349"/>
                <a:gd name="csY11" fmla="*/ 208748 h 2335872"/>
                <a:gd name="csX12" fmla="*/ 117583 w 1327349"/>
                <a:gd name="csY12" fmla="*/ 19958 h 2335872"/>
                <a:gd name="csX13" fmla="*/ 205828 w 1327349"/>
                <a:gd name="csY13" fmla="*/ 296 h 2335872"/>
                <a:gd name="csX0" fmla="*/ 205828 w 1327349"/>
                <a:gd name="csY0" fmla="*/ 296 h 2348086"/>
                <a:gd name="csX1" fmla="*/ 238882 w 1327349"/>
                <a:gd name="csY1" fmla="*/ 5203 h 2348086"/>
                <a:gd name="csX2" fmla="*/ 1107181 w 1327349"/>
                <a:gd name="csY2" fmla="*/ 211293 h 2348086"/>
                <a:gd name="csX3" fmla="*/ 1324684 w 1327349"/>
                <a:gd name="csY3" fmla="*/ 517886 h 2348086"/>
                <a:gd name="csX4" fmla="*/ 1327349 w 1327349"/>
                <a:gd name="csY4" fmla="*/ 2127126 h 2348086"/>
                <a:gd name="csX5" fmla="*/ 1107515 w 1327349"/>
                <a:gd name="csY5" fmla="*/ 2343370 h 2348086"/>
                <a:gd name="csX6" fmla="*/ 1016804 w 1327349"/>
                <a:gd name="csY6" fmla="*/ 2329426 h 2348086"/>
                <a:gd name="csX7" fmla="*/ 205673 w 1327349"/>
                <a:gd name="csY7" fmla="*/ 2136904 h 2348086"/>
                <a:gd name="csX8" fmla="*/ 2489 w 1327349"/>
                <a:gd name="csY8" fmla="*/ 1850497 h 2348086"/>
                <a:gd name="csX9" fmla="*/ 0 w 1327349"/>
                <a:gd name="csY9" fmla="*/ 347208 h 2348086"/>
                <a:gd name="csX10" fmla="*/ 6285 w 1327349"/>
                <a:gd name="csY10" fmla="*/ 289174 h 2348086"/>
                <a:gd name="csX11" fmla="*/ 22224 w 1327349"/>
                <a:gd name="csY11" fmla="*/ 208748 h 2348086"/>
                <a:gd name="csX12" fmla="*/ 117583 w 1327349"/>
                <a:gd name="csY12" fmla="*/ 19958 h 2348086"/>
                <a:gd name="csX13" fmla="*/ 205828 w 1327349"/>
                <a:gd name="csY13" fmla="*/ 296 h 2348086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22224 w 1327349"/>
                <a:gd name="csY11" fmla="*/ 208748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22224 w 1327349"/>
                <a:gd name="csY11" fmla="*/ 208748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07181 w 1327349"/>
                <a:gd name="csY2" fmla="*/ 211293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26231 w 1327349"/>
                <a:gd name="csY2" fmla="*/ 220818 h 2344562"/>
                <a:gd name="csX3" fmla="*/ 1324684 w 1327349"/>
                <a:gd name="csY3" fmla="*/ 51788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  <a:gd name="csX0" fmla="*/ 205828 w 1327349"/>
                <a:gd name="csY0" fmla="*/ 296 h 2344562"/>
                <a:gd name="csX1" fmla="*/ 238882 w 1327349"/>
                <a:gd name="csY1" fmla="*/ 5203 h 2344562"/>
                <a:gd name="csX2" fmla="*/ 1126231 w 1327349"/>
                <a:gd name="csY2" fmla="*/ 220818 h 2344562"/>
                <a:gd name="csX3" fmla="*/ 1324684 w 1327349"/>
                <a:gd name="csY3" fmla="*/ 498836 h 2344562"/>
                <a:gd name="csX4" fmla="*/ 1327349 w 1327349"/>
                <a:gd name="csY4" fmla="*/ 2127126 h 2344562"/>
                <a:gd name="csX5" fmla="*/ 1107515 w 1327349"/>
                <a:gd name="csY5" fmla="*/ 2343370 h 2344562"/>
                <a:gd name="csX6" fmla="*/ 1016804 w 1327349"/>
                <a:gd name="csY6" fmla="*/ 2329426 h 2344562"/>
                <a:gd name="csX7" fmla="*/ 205673 w 1327349"/>
                <a:gd name="csY7" fmla="*/ 2136904 h 2344562"/>
                <a:gd name="csX8" fmla="*/ 2489 w 1327349"/>
                <a:gd name="csY8" fmla="*/ 1850497 h 2344562"/>
                <a:gd name="csX9" fmla="*/ 0 w 1327349"/>
                <a:gd name="csY9" fmla="*/ 347208 h 2344562"/>
                <a:gd name="csX10" fmla="*/ 6285 w 1327349"/>
                <a:gd name="csY10" fmla="*/ 289174 h 2344562"/>
                <a:gd name="csX11" fmla="*/ 9524 w 1327349"/>
                <a:gd name="csY11" fmla="*/ 192873 h 2344562"/>
                <a:gd name="csX12" fmla="*/ 117583 w 1327349"/>
                <a:gd name="csY12" fmla="*/ 19958 h 2344562"/>
                <a:gd name="csX13" fmla="*/ 205828 w 1327349"/>
                <a:gd name="csY13" fmla="*/ 296 h 23445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327349" h="2344562">
                  <a:moveTo>
                    <a:pt x="205828" y="296"/>
                  </a:moveTo>
                  <a:cubicBezTo>
                    <a:pt x="216604" y="919"/>
                    <a:pt x="227643" y="2536"/>
                    <a:pt x="238882" y="5203"/>
                  </a:cubicBezTo>
                  <a:lnTo>
                    <a:pt x="1126231" y="220818"/>
                  </a:lnTo>
                  <a:cubicBezTo>
                    <a:pt x="1246121" y="249274"/>
                    <a:pt x="1324451" y="357966"/>
                    <a:pt x="1324684" y="498836"/>
                  </a:cubicBezTo>
                  <a:cubicBezTo>
                    <a:pt x="1325572" y="1035249"/>
                    <a:pt x="1326461" y="1590713"/>
                    <a:pt x="1327349" y="2127126"/>
                  </a:cubicBezTo>
                  <a:cubicBezTo>
                    <a:pt x="1327582" y="2267996"/>
                    <a:pt x="1186131" y="2355951"/>
                    <a:pt x="1107515" y="2343370"/>
                  </a:cubicBezTo>
                  <a:lnTo>
                    <a:pt x="1016804" y="2329426"/>
                  </a:lnTo>
                  <a:lnTo>
                    <a:pt x="205673" y="2136904"/>
                  </a:lnTo>
                  <a:cubicBezTo>
                    <a:pt x="93675" y="2110322"/>
                    <a:pt x="2706" y="1982092"/>
                    <a:pt x="2489" y="1850497"/>
                  </a:cubicBezTo>
                  <a:cubicBezTo>
                    <a:pt x="1659" y="1349401"/>
                    <a:pt x="830" y="848304"/>
                    <a:pt x="0" y="347208"/>
                  </a:cubicBezTo>
                  <a:cubicBezTo>
                    <a:pt x="-34" y="326646"/>
                    <a:pt x="2149" y="307218"/>
                    <a:pt x="6285" y="289174"/>
                  </a:cubicBezTo>
                  <a:cubicBezTo>
                    <a:pt x="11598" y="262365"/>
                    <a:pt x="4211" y="235557"/>
                    <a:pt x="9524" y="192873"/>
                  </a:cubicBezTo>
                  <a:cubicBezTo>
                    <a:pt x="14837" y="150189"/>
                    <a:pt x="21814" y="58439"/>
                    <a:pt x="117583" y="19958"/>
                  </a:cubicBezTo>
                  <a:cubicBezTo>
                    <a:pt x="143533" y="5498"/>
                    <a:pt x="173500" y="-1574"/>
                    <a:pt x="205828" y="29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BBFA6F1-B567-EF65-D4F4-D90F7AF6615A}"/>
                </a:ext>
              </a:extLst>
            </p:cNvPr>
            <p:cNvSpPr/>
            <p:nvPr/>
          </p:nvSpPr>
          <p:spPr>
            <a:xfrm>
              <a:off x="3058412" y="468696"/>
              <a:ext cx="1455564" cy="2778386"/>
            </a:xfrm>
            <a:custGeom>
              <a:avLst/>
              <a:gdLst>
                <a:gd name="csX0" fmla="*/ 61047 w 1448959"/>
                <a:gd name="csY0" fmla="*/ 0 h 2755757"/>
                <a:gd name="csX1" fmla="*/ 1144386 w 1448959"/>
                <a:gd name="csY1" fmla="*/ 257131 h 2755757"/>
                <a:gd name="csX2" fmla="*/ 1445612 w 1448959"/>
                <a:gd name="csY2" fmla="*/ 681739 h 2755757"/>
                <a:gd name="csX3" fmla="*/ 1448959 w 1448959"/>
                <a:gd name="csY3" fmla="*/ 2702313 h 2755757"/>
                <a:gd name="csX4" fmla="*/ 1385463 w 1448959"/>
                <a:gd name="csY4" fmla="*/ 2755757 h 2755757"/>
                <a:gd name="csX5" fmla="*/ 1382112 w 1448959"/>
                <a:gd name="csY5" fmla="*/ 732539 h 2755757"/>
                <a:gd name="csX6" fmla="*/ 1080886 w 1448959"/>
                <a:gd name="csY6" fmla="*/ 307931 h 2755757"/>
                <a:gd name="csX7" fmla="*/ 0 w 1448959"/>
                <a:gd name="csY7" fmla="*/ 51382 h 2755757"/>
                <a:gd name="csX0" fmla="*/ 61047 w 1448959"/>
                <a:gd name="csY0" fmla="*/ 0 h 2755757"/>
                <a:gd name="csX1" fmla="*/ 1144386 w 1448959"/>
                <a:gd name="csY1" fmla="*/ 257131 h 2755757"/>
                <a:gd name="csX2" fmla="*/ 1445612 w 1448959"/>
                <a:gd name="csY2" fmla="*/ 681739 h 2755757"/>
                <a:gd name="csX3" fmla="*/ 1448959 w 1448959"/>
                <a:gd name="csY3" fmla="*/ 2702313 h 2755757"/>
                <a:gd name="csX4" fmla="*/ 1385463 w 1448959"/>
                <a:gd name="csY4" fmla="*/ 2755757 h 2755757"/>
                <a:gd name="csX5" fmla="*/ 1382112 w 1448959"/>
                <a:gd name="csY5" fmla="*/ 732539 h 2755757"/>
                <a:gd name="csX6" fmla="*/ 1080886 w 1448959"/>
                <a:gd name="csY6" fmla="*/ 307931 h 2755757"/>
                <a:gd name="csX7" fmla="*/ 0 w 1448959"/>
                <a:gd name="csY7" fmla="*/ 51382 h 2755757"/>
                <a:gd name="csX8" fmla="*/ 6797 w 1448959"/>
                <a:gd name="csY8" fmla="*/ 14511 h 2755757"/>
                <a:gd name="csX9" fmla="*/ 61047 w 1448959"/>
                <a:gd name="csY9" fmla="*/ 0 h 2755757"/>
                <a:gd name="csX0" fmla="*/ 61047 w 1448959"/>
                <a:gd name="csY0" fmla="*/ 778 h 2756535"/>
                <a:gd name="csX1" fmla="*/ 1144386 w 1448959"/>
                <a:gd name="csY1" fmla="*/ 257909 h 2756535"/>
                <a:gd name="csX2" fmla="*/ 1445612 w 1448959"/>
                <a:gd name="csY2" fmla="*/ 682517 h 2756535"/>
                <a:gd name="csX3" fmla="*/ 1448959 w 1448959"/>
                <a:gd name="csY3" fmla="*/ 2703091 h 2756535"/>
                <a:gd name="csX4" fmla="*/ 1385463 w 1448959"/>
                <a:gd name="csY4" fmla="*/ 2756535 h 2756535"/>
                <a:gd name="csX5" fmla="*/ 1382112 w 1448959"/>
                <a:gd name="csY5" fmla="*/ 733317 h 2756535"/>
                <a:gd name="csX6" fmla="*/ 1080886 w 1448959"/>
                <a:gd name="csY6" fmla="*/ 308709 h 2756535"/>
                <a:gd name="csX7" fmla="*/ 0 w 1448959"/>
                <a:gd name="csY7" fmla="*/ 52160 h 2756535"/>
                <a:gd name="csX8" fmla="*/ 6797 w 1448959"/>
                <a:gd name="csY8" fmla="*/ 15289 h 2756535"/>
                <a:gd name="csX9" fmla="*/ 61047 w 1448959"/>
                <a:gd name="csY9" fmla="*/ 778 h 2756535"/>
                <a:gd name="csX0" fmla="*/ 135534 w 1523446"/>
                <a:gd name="csY0" fmla="*/ 25971 h 2781728"/>
                <a:gd name="csX1" fmla="*/ 1218873 w 1523446"/>
                <a:gd name="csY1" fmla="*/ 283102 h 2781728"/>
                <a:gd name="csX2" fmla="*/ 1520099 w 1523446"/>
                <a:gd name="csY2" fmla="*/ 707710 h 2781728"/>
                <a:gd name="csX3" fmla="*/ 1523446 w 1523446"/>
                <a:gd name="csY3" fmla="*/ 2728284 h 2781728"/>
                <a:gd name="csX4" fmla="*/ 1459950 w 1523446"/>
                <a:gd name="csY4" fmla="*/ 2781728 h 2781728"/>
                <a:gd name="csX5" fmla="*/ 1456599 w 1523446"/>
                <a:gd name="csY5" fmla="*/ 758510 h 2781728"/>
                <a:gd name="csX6" fmla="*/ 1155373 w 1523446"/>
                <a:gd name="csY6" fmla="*/ 333902 h 2781728"/>
                <a:gd name="csX7" fmla="*/ 74487 w 1523446"/>
                <a:gd name="csY7" fmla="*/ 77353 h 2781728"/>
                <a:gd name="csX8" fmla="*/ 321 w 1523446"/>
                <a:gd name="csY8" fmla="*/ 2382 h 2781728"/>
                <a:gd name="csX9" fmla="*/ 135534 w 1523446"/>
                <a:gd name="csY9" fmla="*/ 25971 h 2781728"/>
                <a:gd name="csX0" fmla="*/ 139952 w 1527864"/>
                <a:gd name="csY0" fmla="*/ 32203 h 2787960"/>
                <a:gd name="csX1" fmla="*/ 1223291 w 1527864"/>
                <a:gd name="csY1" fmla="*/ 289334 h 2787960"/>
                <a:gd name="csX2" fmla="*/ 1524517 w 1527864"/>
                <a:gd name="csY2" fmla="*/ 713942 h 2787960"/>
                <a:gd name="csX3" fmla="*/ 1527864 w 1527864"/>
                <a:gd name="csY3" fmla="*/ 2734516 h 2787960"/>
                <a:gd name="csX4" fmla="*/ 1464368 w 1527864"/>
                <a:gd name="csY4" fmla="*/ 2787960 h 2787960"/>
                <a:gd name="csX5" fmla="*/ 1461017 w 1527864"/>
                <a:gd name="csY5" fmla="*/ 764742 h 2787960"/>
                <a:gd name="csX6" fmla="*/ 1159791 w 1527864"/>
                <a:gd name="csY6" fmla="*/ 340134 h 2787960"/>
                <a:gd name="csX7" fmla="*/ 78905 w 1527864"/>
                <a:gd name="csY7" fmla="*/ 83585 h 2787960"/>
                <a:gd name="csX8" fmla="*/ 4739 w 1527864"/>
                <a:gd name="csY8" fmla="*/ 8614 h 2787960"/>
                <a:gd name="csX9" fmla="*/ 139952 w 1527864"/>
                <a:gd name="csY9" fmla="*/ 32203 h 2787960"/>
                <a:gd name="csX0" fmla="*/ 138715 w 1526627"/>
                <a:gd name="csY0" fmla="*/ 28486 h 2784243"/>
                <a:gd name="csX1" fmla="*/ 1222054 w 1526627"/>
                <a:gd name="csY1" fmla="*/ 285617 h 2784243"/>
                <a:gd name="csX2" fmla="*/ 1523280 w 1526627"/>
                <a:gd name="csY2" fmla="*/ 710225 h 2784243"/>
                <a:gd name="csX3" fmla="*/ 1526627 w 1526627"/>
                <a:gd name="csY3" fmla="*/ 2730799 h 2784243"/>
                <a:gd name="csX4" fmla="*/ 1463131 w 1526627"/>
                <a:gd name="csY4" fmla="*/ 2784243 h 2784243"/>
                <a:gd name="csX5" fmla="*/ 1459780 w 1526627"/>
                <a:gd name="csY5" fmla="*/ 761025 h 2784243"/>
                <a:gd name="csX6" fmla="*/ 1158554 w 1526627"/>
                <a:gd name="csY6" fmla="*/ 336417 h 2784243"/>
                <a:gd name="csX7" fmla="*/ 77668 w 1526627"/>
                <a:gd name="csY7" fmla="*/ 79868 h 2784243"/>
                <a:gd name="csX8" fmla="*/ 3502 w 1526627"/>
                <a:gd name="csY8" fmla="*/ 4897 h 2784243"/>
                <a:gd name="csX9" fmla="*/ 138715 w 1526627"/>
                <a:gd name="csY9" fmla="*/ 28486 h 2784243"/>
                <a:gd name="csX0" fmla="*/ 68706 w 1456618"/>
                <a:gd name="csY0" fmla="*/ 3246 h 2759003"/>
                <a:gd name="csX1" fmla="*/ 1152045 w 1456618"/>
                <a:gd name="csY1" fmla="*/ 260377 h 2759003"/>
                <a:gd name="csX2" fmla="*/ 1453271 w 1456618"/>
                <a:gd name="csY2" fmla="*/ 684985 h 2759003"/>
                <a:gd name="csX3" fmla="*/ 1456618 w 1456618"/>
                <a:gd name="csY3" fmla="*/ 2705559 h 2759003"/>
                <a:gd name="csX4" fmla="*/ 1393122 w 1456618"/>
                <a:gd name="csY4" fmla="*/ 2759003 h 2759003"/>
                <a:gd name="csX5" fmla="*/ 1389771 w 1456618"/>
                <a:gd name="csY5" fmla="*/ 735785 h 2759003"/>
                <a:gd name="csX6" fmla="*/ 1088545 w 1456618"/>
                <a:gd name="csY6" fmla="*/ 311177 h 2759003"/>
                <a:gd name="csX7" fmla="*/ 7659 w 1456618"/>
                <a:gd name="csY7" fmla="*/ 54628 h 2759003"/>
                <a:gd name="csX8" fmla="*/ 9693 w 1456618"/>
                <a:gd name="csY8" fmla="*/ 12994 h 2759003"/>
                <a:gd name="csX9" fmla="*/ 68706 w 1456618"/>
                <a:gd name="csY9" fmla="*/ 3246 h 2759003"/>
                <a:gd name="csX0" fmla="*/ 67652 w 1455564"/>
                <a:gd name="csY0" fmla="*/ 4949 h 2760706"/>
                <a:gd name="csX1" fmla="*/ 1150991 w 1455564"/>
                <a:gd name="csY1" fmla="*/ 262080 h 2760706"/>
                <a:gd name="csX2" fmla="*/ 1452217 w 1455564"/>
                <a:gd name="csY2" fmla="*/ 686688 h 2760706"/>
                <a:gd name="csX3" fmla="*/ 1455564 w 1455564"/>
                <a:gd name="csY3" fmla="*/ 2707262 h 2760706"/>
                <a:gd name="csX4" fmla="*/ 1392068 w 1455564"/>
                <a:gd name="csY4" fmla="*/ 2760706 h 2760706"/>
                <a:gd name="csX5" fmla="*/ 1388717 w 1455564"/>
                <a:gd name="csY5" fmla="*/ 737488 h 2760706"/>
                <a:gd name="csX6" fmla="*/ 1087491 w 1455564"/>
                <a:gd name="csY6" fmla="*/ 312880 h 2760706"/>
                <a:gd name="csX7" fmla="*/ 6605 w 1455564"/>
                <a:gd name="csY7" fmla="*/ 56331 h 2760706"/>
                <a:gd name="csX8" fmla="*/ 8639 w 1455564"/>
                <a:gd name="csY8" fmla="*/ 14697 h 2760706"/>
                <a:gd name="csX9" fmla="*/ 67652 w 1455564"/>
                <a:gd name="csY9" fmla="*/ 4949 h 2760706"/>
                <a:gd name="csX0" fmla="*/ 67652 w 1459464"/>
                <a:gd name="csY0" fmla="*/ 4949 h 2838860"/>
                <a:gd name="csX1" fmla="*/ 1150991 w 1459464"/>
                <a:gd name="csY1" fmla="*/ 262080 h 2838860"/>
                <a:gd name="csX2" fmla="*/ 1452217 w 1459464"/>
                <a:gd name="csY2" fmla="*/ 686688 h 2838860"/>
                <a:gd name="csX3" fmla="*/ 1455564 w 1459464"/>
                <a:gd name="csY3" fmla="*/ 2707262 h 2838860"/>
                <a:gd name="csX4" fmla="*/ 1456438 w 1459464"/>
                <a:gd name="csY4" fmla="*/ 2838860 h 2838860"/>
                <a:gd name="csX5" fmla="*/ 1392068 w 1459464"/>
                <a:gd name="csY5" fmla="*/ 2760706 h 2838860"/>
                <a:gd name="csX6" fmla="*/ 1388717 w 1459464"/>
                <a:gd name="csY6" fmla="*/ 737488 h 2838860"/>
                <a:gd name="csX7" fmla="*/ 1087491 w 1459464"/>
                <a:gd name="csY7" fmla="*/ 312880 h 2838860"/>
                <a:gd name="csX8" fmla="*/ 6605 w 1459464"/>
                <a:gd name="csY8" fmla="*/ 56331 h 2838860"/>
                <a:gd name="csX9" fmla="*/ 8639 w 1459464"/>
                <a:gd name="csY9" fmla="*/ 14697 h 2838860"/>
                <a:gd name="csX10" fmla="*/ 67652 w 1459464"/>
                <a:gd name="csY10" fmla="*/ 4949 h 2838860"/>
                <a:gd name="csX0" fmla="*/ 67652 w 1461374"/>
                <a:gd name="csY0" fmla="*/ 4949 h 2841090"/>
                <a:gd name="csX1" fmla="*/ 1150991 w 1461374"/>
                <a:gd name="csY1" fmla="*/ 262080 h 2841090"/>
                <a:gd name="csX2" fmla="*/ 1452217 w 1461374"/>
                <a:gd name="csY2" fmla="*/ 686688 h 2841090"/>
                <a:gd name="csX3" fmla="*/ 1455564 w 1461374"/>
                <a:gd name="csY3" fmla="*/ 2707262 h 2841090"/>
                <a:gd name="csX4" fmla="*/ 1456438 w 1461374"/>
                <a:gd name="csY4" fmla="*/ 2838860 h 2841090"/>
                <a:gd name="csX5" fmla="*/ 1392068 w 1461374"/>
                <a:gd name="csY5" fmla="*/ 2760706 h 2841090"/>
                <a:gd name="csX6" fmla="*/ 1388717 w 1461374"/>
                <a:gd name="csY6" fmla="*/ 737488 h 2841090"/>
                <a:gd name="csX7" fmla="*/ 1087491 w 1461374"/>
                <a:gd name="csY7" fmla="*/ 312880 h 2841090"/>
                <a:gd name="csX8" fmla="*/ 6605 w 1461374"/>
                <a:gd name="csY8" fmla="*/ 56331 h 2841090"/>
                <a:gd name="csX9" fmla="*/ 8639 w 1461374"/>
                <a:gd name="csY9" fmla="*/ 14697 h 2841090"/>
                <a:gd name="csX10" fmla="*/ 67652 w 1461374"/>
                <a:gd name="csY10" fmla="*/ 4949 h 2841090"/>
                <a:gd name="csX0" fmla="*/ 67652 w 1455564"/>
                <a:gd name="csY0" fmla="*/ 4949 h 2778386"/>
                <a:gd name="csX1" fmla="*/ 1150991 w 1455564"/>
                <a:gd name="csY1" fmla="*/ 262080 h 2778386"/>
                <a:gd name="csX2" fmla="*/ 1452217 w 1455564"/>
                <a:gd name="csY2" fmla="*/ 686688 h 2778386"/>
                <a:gd name="csX3" fmla="*/ 1455564 w 1455564"/>
                <a:gd name="csY3" fmla="*/ 2707262 h 2778386"/>
                <a:gd name="csX4" fmla="*/ 1435007 w 1455564"/>
                <a:gd name="csY4" fmla="*/ 2765041 h 2778386"/>
                <a:gd name="csX5" fmla="*/ 1392068 w 1455564"/>
                <a:gd name="csY5" fmla="*/ 2760706 h 2778386"/>
                <a:gd name="csX6" fmla="*/ 1388717 w 1455564"/>
                <a:gd name="csY6" fmla="*/ 737488 h 2778386"/>
                <a:gd name="csX7" fmla="*/ 1087491 w 1455564"/>
                <a:gd name="csY7" fmla="*/ 312880 h 2778386"/>
                <a:gd name="csX8" fmla="*/ 6605 w 1455564"/>
                <a:gd name="csY8" fmla="*/ 56331 h 2778386"/>
                <a:gd name="csX9" fmla="*/ 8639 w 1455564"/>
                <a:gd name="csY9" fmla="*/ 14697 h 2778386"/>
                <a:gd name="csX10" fmla="*/ 67652 w 1455564"/>
                <a:gd name="csY10" fmla="*/ 4949 h 27783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55564" h="2778386">
                  <a:moveTo>
                    <a:pt x="67652" y="4949"/>
                  </a:moveTo>
                  <a:lnTo>
                    <a:pt x="1150991" y="262080"/>
                  </a:lnTo>
                  <a:cubicBezTo>
                    <a:pt x="1317031" y="301488"/>
                    <a:pt x="1451895" y="491592"/>
                    <a:pt x="1452217" y="686688"/>
                  </a:cubicBezTo>
                  <a:cubicBezTo>
                    <a:pt x="1453333" y="1360213"/>
                    <a:pt x="1454448" y="2033737"/>
                    <a:pt x="1455564" y="2707262"/>
                  </a:cubicBezTo>
                  <a:cubicBezTo>
                    <a:pt x="1444743" y="2715409"/>
                    <a:pt x="1450591" y="2749750"/>
                    <a:pt x="1435007" y="2765041"/>
                  </a:cubicBezTo>
                  <a:cubicBezTo>
                    <a:pt x="1419423" y="2780332"/>
                    <a:pt x="1413525" y="2786757"/>
                    <a:pt x="1392068" y="2760706"/>
                  </a:cubicBezTo>
                  <a:lnTo>
                    <a:pt x="1388717" y="737488"/>
                  </a:lnTo>
                  <a:cubicBezTo>
                    <a:pt x="1388395" y="542392"/>
                    <a:pt x="1253531" y="352288"/>
                    <a:pt x="1087491" y="312880"/>
                  </a:cubicBezTo>
                  <a:lnTo>
                    <a:pt x="6605" y="56331"/>
                  </a:lnTo>
                  <a:cubicBezTo>
                    <a:pt x="12839" y="50391"/>
                    <a:pt x="-12619" y="37790"/>
                    <a:pt x="8639" y="14697"/>
                  </a:cubicBezTo>
                  <a:cubicBezTo>
                    <a:pt x="29897" y="-8396"/>
                    <a:pt x="39249" y="1849"/>
                    <a:pt x="67652" y="494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69A72FC-09A5-8547-564F-82B78FBD37A3}"/>
                </a:ext>
              </a:extLst>
            </p:cNvPr>
            <p:cNvSpPr/>
            <p:nvPr/>
          </p:nvSpPr>
          <p:spPr>
            <a:xfrm flipH="1">
              <a:off x="4412860" y="1521774"/>
              <a:ext cx="138342" cy="1076627"/>
            </a:xfrm>
            <a:custGeom>
              <a:avLst/>
              <a:gdLst>
                <a:gd name="csX0" fmla="*/ 219088 w 1557357"/>
                <a:gd name="csY0" fmla="*/ 353 h 2787304"/>
                <a:gd name="csX1" fmla="*/ 258530 w 1557357"/>
                <a:gd name="csY1" fmla="*/ 6209 h 2787304"/>
                <a:gd name="csX2" fmla="*/ 1294637 w 1557357"/>
                <a:gd name="csY2" fmla="*/ 252128 h 2787304"/>
                <a:gd name="csX3" fmla="*/ 1554176 w 1557357"/>
                <a:gd name="csY3" fmla="*/ 617973 h 2787304"/>
                <a:gd name="csX4" fmla="*/ 1557356 w 1557357"/>
                <a:gd name="csY4" fmla="*/ 2538215 h 2787304"/>
                <a:gd name="csX5" fmla="*/ 1298825 w 1557357"/>
                <a:gd name="csY5" fmla="*/ 2781097 h 2787304"/>
                <a:gd name="csX6" fmla="*/ 262718 w 1557357"/>
                <a:gd name="csY6" fmla="*/ 2535177 h 2787304"/>
                <a:gd name="csX7" fmla="*/ 3179 w 1557357"/>
                <a:gd name="csY7" fmla="*/ 2169332 h 2787304"/>
                <a:gd name="csX8" fmla="*/ 0 w 1557357"/>
                <a:gd name="csY8" fmla="*/ 249091 h 2787304"/>
                <a:gd name="csX9" fmla="*/ 113788 w 1557357"/>
                <a:gd name="csY9" fmla="*/ 23815 h 2787304"/>
                <a:gd name="csX10" fmla="*/ 219088 w 1557357"/>
                <a:gd name="csY10" fmla="*/ 353 h 2787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557357" h="2787304">
                  <a:moveTo>
                    <a:pt x="219088" y="353"/>
                  </a:moveTo>
                  <a:cubicBezTo>
                    <a:pt x="231946" y="1097"/>
                    <a:pt x="245118" y="3026"/>
                    <a:pt x="258530" y="6209"/>
                  </a:cubicBezTo>
                  <a:lnTo>
                    <a:pt x="1294637" y="252128"/>
                  </a:lnTo>
                  <a:cubicBezTo>
                    <a:pt x="1437698" y="286083"/>
                    <a:pt x="1553898" y="449878"/>
                    <a:pt x="1554176" y="617973"/>
                  </a:cubicBezTo>
                  <a:lnTo>
                    <a:pt x="1557356" y="2538215"/>
                  </a:lnTo>
                  <a:cubicBezTo>
                    <a:pt x="1557634" y="2706310"/>
                    <a:pt x="1441886" y="2815052"/>
                    <a:pt x="1298825" y="2781097"/>
                  </a:cubicBezTo>
                  <a:lnTo>
                    <a:pt x="262718" y="2535177"/>
                  </a:lnTo>
                  <a:cubicBezTo>
                    <a:pt x="119657" y="2501222"/>
                    <a:pt x="3457" y="2337427"/>
                    <a:pt x="3179" y="2169332"/>
                  </a:cubicBezTo>
                  <a:lnTo>
                    <a:pt x="0" y="249091"/>
                  </a:lnTo>
                  <a:cubicBezTo>
                    <a:pt x="-174" y="144031"/>
                    <a:pt x="44974" y="62156"/>
                    <a:pt x="113788" y="23815"/>
                  </a:cubicBezTo>
                  <a:cubicBezTo>
                    <a:pt x="144753" y="6561"/>
                    <a:pt x="180512" y="-1878"/>
                    <a:pt x="219088" y="35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DE11E98-251D-BB0E-02C4-C18FFEAA9162}"/>
                </a:ext>
              </a:extLst>
            </p:cNvPr>
            <p:cNvSpPr/>
            <p:nvPr/>
          </p:nvSpPr>
          <p:spPr>
            <a:xfrm>
              <a:off x="2756535" y="1112804"/>
              <a:ext cx="1219199" cy="2182082"/>
            </a:xfrm>
            <a:custGeom>
              <a:avLst/>
              <a:gdLst>
                <a:gd name="csX0" fmla="*/ 219088 w 1557357"/>
                <a:gd name="csY0" fmla="*/ 353 h 2787304"/>
                <a:gd name="csX1" fmla="*/ 258530 w 1557357"/>
                <a:gd name="csY1" fmla="*/ 6209 h 2787304"/>
                <a:gd name="csX2" fmla="*/ 1294637 w 1557357"/>
                <a:gd name="csY2" fmla="*/ 252128 h 2787304"/>
                <a:gd name="csX3" fmla="*/ 1554176 w 1557357"/>
                <a:gd name="csY3" fmla="*/ 617973 h 2787304"/>
                <a:gd name="csX4" fmla="*/ 1557356 w 1557357"/>
                <a:gd name="csY4" fmla="*/ 2538215 h 2787304"/>
                <a:gd name="csX5" fmla="*/ 1298825 w 1557357"/>
                <a:gd name="csY5" fmla="*/ 2781097 h 2787304"/>
                <a:gd name="csX6" fmla="*/ 262718 w 1557357"/>
                <a:gd name="csY6" fmla="*/ 2535177 h 2787304"/>
                <a:gd name="csX7" fmla="*/ 3179 w 1557357"/>
                <a:gd name="csY7" fmla="*/ 2169332 h 2787304"/>
                <a:gd name="csX8" fmla="*/ 0 w 1557357"/>
                <a:gd name="csY8" fmla="*/ 249091 h 2787304"/>
                <a:gd name="csX9" fmla="*/ 113788 w 1557357"/>
                <a:gd name="csY9" fmla="*/ 23815 h 2787304"/>
                <a:gd name="csX10" fmla="*/ 219088 w 1557357"/>
                <a:gd name="csY10" fmla="*/ 353 h 2787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557357" h="2787304">
                  <a:moveTo>
                    <a:pt x="219088" y="353"/>
                  </a:moveTo>
                  <a:cubicBezTo>
                    <a:pt x="231946" y="1097"/>
                    <a:pt x="245118" y="3026"/>
                    <a:pt x="258530" y="6209"/>
                  </a:cubicBezTo>
                  <a:lnTo>
                    <a:pt x="1294637" y="252128"/>
                  </a:lnTo>
                  <a:cubicBezTo>
                    <a:pt x="1437698" y="286083"/>
                    <a:pt x="1553898" y="449878"/>
                    <a:pt x="1554176" y="617973"/>
                  </a:cubicBezTo>
                  <a:lnTo>
                    <a:pt x="1557356" y="2538215"/>
                  </a:lnTo>
                  <a:cubicBezTo>
                    <a:pt x="1557634" y="2706310"/>
                    <a:pt x="1441886" y="2815052"/>
                    <a:pt x="1298825" y="2781097"/>
                  </a:cubicBezTo>
                  <a:lnTo>
                    <a:pt x="262718" y="2535177"/>
                  </a:lnTo>
                  <a:cubicBezTo>
                    <a:pt x="119657" y="2501222"/>
                    <a:pt x="3457" y="2337427"/>
                    <a:pt x="3179" y="2169332"/>
                  </a:cubicBezTo>
                  <a:lnTo>
                    <a:pt x="0" y="249091"/>
                  </a:lnTo>
                  <a:cubicBezTo>
                    <a:pt x="-174" y="144031"/>
                    <a:pt x="44974" y="62156"/>
                    <a:pt x="113788" y="23815"/>
                  </a:cubicBezTo>
                  <a:cubicBezTo>
                    <a:pt x="144753" y="6561"/>
                    <a:pt x="180512" y="-1878"/>
                    <a:pt x="219088" y="35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56FDAA2-AA5E-5D7C-8AA1-3AF63E5814BB}"/>
              </a:ext>
            </a:extLst>
          </p:cNvPr>
          <p:cNvGrpSpPr/>
          <p:nvPr/>
        </p:nvGrpSpPr>
        <p:grpSpPr>
          <a:xfrm>
            <a:off x="1411798" y="3865402"/>
            <a:ext cx="1090102" cy="2492582"/>
            <a:chOff x="457639" y="4019551"/>
            <a:chExt cx="1793360" cy="4100624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3DB43311-A578-8DFD-ED5F-9FB1AE78BC80}"/>
                </a:ext>
              </a:extLst>
            </p:cNvPr>
            <p:cNvSpPr/>
            <p:nvPr/>
          </p:nvSpPr>
          <p:spPr>
            <a:xfrm>
              <a:off x="1606548" y="78250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CFC06DC7-8D29-A415-5856-048094E67C12}"/>
                </a:ext>
              </a:extLst>
            </p:cNvPr>
            <p:cNvSpPr/>
            <p:nvPr/>
          </p:nvSpPr>
          <p:spPr>
            <a:xfrm>
              <a:off x="1962148" y="7520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24B3DEEC-C253-249C-EA27-9DDE9B019F87}"/>
                </a:ext>
              </a:extLst>
            </p:cNvPr>
            <p:cNvSpPr/>
            <p:nvPr/>
          </p:nvSpPr>
          <p:spPr>
            <a:xfrm>
              <a:off x="552448" y="72980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AABCB27-B3C8-E013-8BA7-23E5E9A87456}"/>
                </a:ext>
              </a:extLst>
            </p:cNvPr>
            <p:cNvSpPr/>
            <p:nvPr/>
          </p:nvSpPr>
          <p:spPr>
            <a:xfrm flipH="1">
              <a:off x="1651370" y="7807889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E88DB72-04E3-2737-5384-57D18407B529}"/>
                </a:ext>
              </a:extLst>
            </p:cNvPr>
            <p:cNvSpPr/>
            <p:nvPr/>
          </p:nvSpPr>
          <p:spPr>
            <a:xfrm flipH="1">
              <a:off x="589333" y="7267345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F690DC6-CA27-BCE6-07B8-74D9E24C49D4}"/>
                </a:ext>
              </a:extLst>
            </p:cNvPr>
            <p:cNvSpPr/>
            <p:nvPr/>
          </p:nvSpPr>
          <p:spPr>
            <a:xfrm flipH="1">
              <a:off x="2053802" y="7524520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F30CD05B-23CF-7C20-8F33-C651C5C013BC}"/>
                </a:ext>
              </a:extLst>
            </p:cNvPr>
            <p:cNvSpPr/>
            <p:nvPr/>
          </p:nvSpPr>
          <p:spPr>
            <a:xfrm>
              <a:off x="1201846" y="4350994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CD086C4D-E11A-52AC-459A-AFF481B2F3AF}"/>
                </a:ext>
              </a:extLst>
            </p:cNvPr>
            <p:cNvSpPr/>
            <p:nvPr/>
          </p:nvSpPr>
          <p:spPr>
            <a:xfrm>
              <a:off x="1909077" y="4610550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599486E-7ED2-06D8-9ECB-02C3D48D57C5}"/>
                </a:ext>
              </a:extLst>
            </p:cNvPr>
            <p:cNvSpPr/>
            <p:nvPr/>
          </p:nvSpPr>
          <p:spPr>
            <a:xfrm flipH="1">
              <a:off x="1176055" y="4019551"/>
              <a:ext cx="852776" cy="850592"/>
            </a:xfrm>
            <a:custGeom>
              <a:avLst/>
              <a:gdLst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39844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61275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82668 w 863806"/>
                <a:gd name="csY0" fmla="*/ 592 h 851405"/>
                <a:gd name="csX1" fmla="*/ 609294 w 863806"/>
                <a:gd name="csY1" fmla="*/ 20814 h 851405"/>
                <a:gd name="csX2" fmla="*/ 154284 w 863806"/>
                <a:gd name="csY2" fmla="*/ 271175 h 851405"/>
                <a:gd name="csX3" fmla="*/ 15105 w 863806"/>
                <a:gd name="csY3" fmla="*/ 515463 h 851405"/>
                <a:gd name="csX4" fmla="*/ 16410 w 863806"/>
                <a:gd name="csY4" fmla="*/ 796833 h 851405"/>
                <a:gd name="csX5" fmla="*/ 7363 w 863806"/>
                <a:gd name="csY5" fmla="*/ 812898 h 851405"/>
                <a:gd name="csX6" fmla="*/ 8227 w 863806"/>
                <a:gd name="csY6" fmla="*/ 830288 h 851405"/>
                <a:gd name="csX7" fmla="*/ 109048 w 863806"/>
                <a:gd name="csY7" fmla="*/ 842639 h 851405"/>
                <a:gd name="csX8" fmla="*/ 172304 w 863806"/>
                <a:gd name="csY8" fmla="*/ 744796 h 851405"/>
                <a:gd name="csX9" fmla="*/ 163625 w 863806"/>
                <a:gd name="csY9" fmla="*/ 738064 h 851405"/>
                <a:gd name="csX10" fmla="*/ 162803 w 863806"/>
                <a:gd name="csY10" fmla="*/ 560701 h 851405"/>
                <a:gd name="csX11" fmla="*/ 258166 w 863806"/>
                <a:gd name="csY11" fmla="*/ 393320 h 851405"/>
                <a:gd name="csX12" fmla="*/ 641720 w 863806"/>
                <a:gd name="csY12" fmla="*/ 179355 h 851405"/>
                <a:gd name="csX13" fmla="*/ 679087 w 863806"/>
                <a:gd name="csY13" fmla="*/ 167483 h 851405"/>
                <a:gd name="csX14" fmla="*/ 709680 w 863806"/>
                <a:gd name="csY14" fmla="*/ 174887 h 851405"/>
                <a:gd name="csX15" fmla="*/ 738140 w 863806"/>
                <a:gd name="csY15" fmla="*/ 239751 h 851405"/>
                <a:gd name="csX16" fmla="*/ 738960 w 863806"/>
                <a:gd name="csY16" fmla="*/ 416596 h 851405"/>
                <a:gd name="csX17" fmla="*/ 732074 w 863806"/>
                <a:gd name="csY17" fmla="*/ 429489 h 851405"/>
                <a:gd name="csX18" fmla="*/ 733038 w 863806"/>
                <a:gd name="csY18" fmla="*/ 443700 h 851405"/>
                <a:gd name="csX19" fmla="*/ 812988 w 863806"/>
                <a:gd name="csY19" fmla="*/ 461275 h 851405"/>
                <a:gd name="csX20" fmla="*/ 861956 w 863806"/>
                <a:gd name="csY20" fmla="*/ 376528 h 851405"/>
                <a:gd name="csX21" fmla="*/ 856182 w 863806"/>
                <a:gd name="csY21" fmla="*/ 371879 h 851405"/>
                <a:gd name="csX22" fmla="*/ 855847 w 863806"/>
                <a:gd name="csY22" fmla="*/ 309655 h 851405"/>
                <a:gd name="csX23" fmla="*/ 854790 w 863806"/>
                <a:gd name="csY23" fmla="*/ 147059 h 851405"/>
                <a:gd name="csX24" fmla="*/ 682668 w 863806"/>
                <a:gd name="csY24" fmla="*/ 592 h 851405"/>
                <a:gd name="csX0" fmla="*/ 682668 w 863806"/>
                <a:gd name="csY0" fmla="*/ 592 h 854507"/>
                <a:gd name="csX1" fmla="*/ 609294 w 863806"/>
                <a:gd name="csY1" fmla="*/ 20814 h 854507"/>
                <a:gd name="csX2" fmla="*/ 154284 w 863806"/>
                <a:gd name="csY2" fmla="*/ 271175 h 854507"/>
                <a:gd name="csX3" fmla="*/ 15105 w 863806"/>
                <a:gd name="csY3" fmla="*/ 515463 h 854507"/>
                <a:gd name="csX4" fmla="*/ 16410 w 863806"/>
                <a:gd name="csY4" fmla="*/ 796833 h 854507"/>
                <a:gd name="csX5" fmla="*/ 7363 w 863806"/>
                <a:gd name="csY5" fmla="*/ 812898 h 854507"/>
                <a:gd name="csX6" fmla="*/ 8227 w 863806"/>
                <a:gd name="csY6" fmla="*/ 830288 h 854507"/>
                <a:gd name="csX7" fmla="*/ 109048 w 863806"/>
                <a:gd name="csY7" fmla="*/ 842639 h 854507"/>
                <a:gd name="csX8" fmla="*/ 172304 w 863806"/>
                <a:gd name="csY8" fmla="*/ 744796 h 854507"/>
                <a:gd name="csX9" fmla="*/ 163625 w 863806"/>
                <a:gd name="csY9" fmla="*/ 738064 h 854507"/>
                <a:gd name="csX10" fmla="*/ 162803 w 863806"/>
                <a:gd name="csY10" fmla="*/ 560701 h 854507"/>
                <a:gd name="csX11" fmla="*/ 258166 w 863806"/>
                <a:gd name="csY11" fmla="*/ 393320 h 854507"/>
                <a:gd name="csX12" fmla="*/ 641720 w 863806"/>
                <a:gd name="csY12" fmla="*/ 179355 h 854507"/>
                <a:gd name="csX13" fmla="*/ 679087 w 863806"/>
                <a:gd name="csY13" fmla="*/ 167483 h 854507"/>
                <a:gd name="csX14" fmla="*/ 709680 w 863806"/>
                <a:gd name="csY14" fmla="*/ 174887 h 854507"/>
                <a:gd name="csX15" fmla="*/ 738140 w 863806"/>
                <a:gd name="csY15" fmla="*/ 239751 h 854507"/>
                <a:gd name="csX16" fmla="*/ 738960 w 863806"/>
                <a:gd name="csY16" fmla="*/ 416596 h 854507"/>
                <a:gd name="csX17" fmla="*/ 732074 w 863806"/>
                <a:gd name="csY17" fmla="*/ 429489 h 854507"/>
                <a:gd name="csX18" fmla="*/ 733038 w 863806"/>
                <a:gd name="csY18" fmla="*/ 443700 h 854507"/>
                <a:gd name="csX19" fmla="*/ 812988 w 863806"/>
                <a:gd name="csY19" fmla="*/ 461275 h 854507"/>
                <a:gd name="csX20" fmla="*/ 861956 w 863806"/>
                <a:gd name="csY20" fmla="*/ 376528 h 854507"/>
                <a:gd name="csX21" fmla="*/ 856182 w 863806"/>
                <a:gd name="csY21" fmla="*/ 371879 h 854507"/>
                <a:gd name="csX22" fmla="*/ 855847 w 863806"/>
                <a:gd name="csY22" fmla="*/ 309655 h 854507"/>
                <a:gd name="csX23" fmla="*/ 854790 w 863806"/>
                <a:gd name="csY23" fmla="*/ 147059 h 854507"/>
                <a:gd name="csX24" fmla="*/ 682668 w 863806"/>
                <a:gd name="csY24" fmla="*/ 592 h 854507"/>
                <a:gd name="csX0" fmla="*/ 682668 w 864974"/>
                <a:gd name="csY0" fmla="*/ 592 h 854507"/>
                <a:gd name="csX1" fmla="*/ 609294 w 864974"/>
                <a:gd name="csY1" fmla="*/ 20814 h 854507"/>
                <a:gd name="csX2" fmla="*/ 154284 w 864974"/>
                <a:gd name="csY2" fmla="*/ 271175 h 854507"/>
                <a:gd name="csX3" fmla="*/ 15105 w 864974"/>
                <a:gd name="csY3" fmla="*/ 515463 h 854507"/>
                <a:gd name="csX4" fmla="*/ 16410 w 864974"/>
                <a:gd name="csY4" fmla="*/ 796833 h 854507"/>
                <a:gd name="csX5" fmla="*/ 7363 w 864974"/>
                <a:gd name="csY5" fmla="*/ 812898 h 854507"/>
                <a:gd name="csX6" fmla="*/ 8227 w 864974"/>
                <a:gd name="csY6" fmla="*/ 830288 h 854507"/>
                <a:gd name="csX7" fmla="*/ 109048 w 864974"/>
                <a:gd name="csY7" fmla="*/ 842639 h 854507"/>
                <a:gd name="csX8" fmla="*/ 172304 w 864974"/>
                <a:gd name="csY8" fmla="*/ 744796 h 854507"/>
                <a:gd name="csX9" fmla="*/ 163625 w 864974"/>
                <a:gd name="csY9" fmla="*/ 738064 h 854507"/>
                <a:gd name="csX10" fmla="*/ 162803 w 864974"/>
                <a:gd name="csY10" fmla="*/ 560701 h 854507"/>
                <a:gd name="csX11" fmla="*/ 258166 w 864974"/>
                <a:gd name="csY11" fmla="*/ 393320 h 854507"/>
                <a:gd name="csX12" fmla="*/ 641720 w 864974"/>
                <a:gd name="csY12" fmla="*/ 179355 h 854507"/>
                <a:gd name="csX13" fmla="*/ 679087 w 864974"/>
                <a:gd name="csY13" fmla="*/ 167483 h 854507"/>
                <a:gd name="csX14" fmla="*/ 709680 w 864974"/>
                <a:gd name="csY14" fmla="*/ 174887 h 854507"/>
                <a:gd name="csX15" fmla="*/ 738140 w 864974"/>
                <a:gd name="csY15" fmla="*/ 239751 h 854507"/>
                <a:gd name="csX16" fmla="*/ 738960 w 864974"/>
                <a:gd name="csY16" fmla="*/ 416596 h 854507"/>
                <a:gd name="csX17" fmla="*/ 732074 w 864974"/>
                <a:gd name="csY17" fmla="*/ 429489 h 854507"/>
                <a:gd name="csX18" fmla="*/ 733038 w 864974"/>
                <a:gd name="csY18" fmla="*/ 443700 h 854507"/>
                <a:gd name="csX19" fmla="*/ 812988 w 864974"/>
                <a:gd name="csY19" fmla="*/ 461275 h 854507"/>
                <a:gd name="csX20" fmla="*/ 861956 w 864974"/>
                <a:gd name="csY20" fmla="*/ 376528 h 854507"/>
                <a:gd name="csX21" fmla="*/ 856182 w 864974"/>
                <a:gd name="csY21" fmla="*/ 371879 h 854507"/>
                <a:gd name="csX22" fmla="*/ 855847 w 864974"/>
                <a:gd name="csY22" fmla="*/ 309655 h 854507"/>
                <a:gd name="csX23" fmla="*/ 854790 w 864974"/>
                <a:gd name="csY23" fmla="*/ 147059 h 854507"/>
                <a:gd name="csX24" fmla="*/ 682668 w 864974"/>
                <a:gd name="csY24" fmla="*/ 592 h 854507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065"/>
                <a:gd name="csY0" fmla="*/ 592 h 858576"/>
                <a:gd name="csX1" fmla="*/ 607048 w 862065"/>
                <a:gd name="csY1" fmla="*/ 20814 h 858576"/>
                <a:gd name="csX2" fmla="*/ 152038 w 862065"/>
                <a:gd name="csY2" fmla="*/ 271175 h 858576"/>
                <a:gd name="csX3" fmla="*/ 12859 w 862065"/>
                <a:gd name="csY3" fmla="*/ 515463 h 858576"/>
                <a:gd name="csX4" fmla="*/ 14164 w 862065"/>
                <a:gd name="csY4" fmla="*/ 796833 h 858576"/>
                <a:gd name="csX5" fmla="*/ 5117 w 862065"/>
                <a:gd name="csY5" fmla="*/ 812898 h 858576"/>
                <a:gd name="csX6" fmla="*/ 5981 w 862065"/>
                <a:gd name="csY6" fmla="*/ 830288 h 858576"/>
                <a:gd name="csX7" fmla="*/ 106802 w 862065"/>
                <a:gd name="csY7" fmla="*/ 842639 h 858576"/>
                <a:gd name="csX8" fmla="*/ 170058 w 862065"/>
                <a:gd name="csY8" fmla="*/ 744796 h 858576"/>
                <a:gd name="csX9" fmla="*/ 161379 w 862065"/>
                <a:gd name="csY9" fmla="*/ 738064 h 858576"/>
                <a:gd name="csX10" fmla="*/ 160557 w 862065"/>
                <a:gd name="csY10" fmla="*/ 560701 h 858576"/>
                <a:gd name="csX11" fmla="*/ 255920 w 862065"/>
                <a:gd name="csY11" fmla="*/ 393320 h 858576"/>
                <a:gd name="csX12" fmla="*/ 639474 w 862065"/>
                <a:gd name="csY12" fmla="*/ 179355 h 858576"/>
                <a:gd name="csX13" fmla="*/ 676841 w 862065"/>
                <a:gd name="csY13" fmla="*/ 167483 h 858576"/>
                <a:gd name="csX14" fmla="*/ 707434 w 862065"/>
                <a:gd name="csY14" fmla="*/ 174887 h 858576"/>
                <a:gd name="csX15" fmla="*/ 735894 w 862065"/>
                <a:gd name="csY15" fmla="*/ 239751 h 858576"/>
                <a:gd name="csX16" fmla="*/ 736714 w 862065"/>
                <a:gd name="csY16" fmla="*/ 416596 h 858576"/>
                <a:gd name="csX17" fmla="*/ 730792 w 862065"/>
                <a:gd name="csY17" fmla="*/ 443700 h 858576"/>
                <a:gd name="csX18" fmla="*/ 810742 w 862065"/>
                <a:gd name="csY18" fmla="*/ 461275 h 858576"/>
                <a:gd name="csX19" fmla="*/ 859710 w 862065"/>
                <a:gd name="csY19" fmla="*/ 376528 h 858576"/>
                <a:gd name="csX20" fmla="*/ 853936 w 862065"/>
                <a:gd name="csY20" fmla="*/ 371879 h 858576"/>
                <a:gd name="csX21" fmla="*/ 853601 w 862065"/>
                <a:gd name="csY21" fmla="*/ 309655 h 858576"/>
                <a:gd name="csX22" fmla="*/ 852544 w 862065"/>
                <a:gd name="csY22" fmla="*/ 147059 h 858576"/>
                <a:gd name="csX23" fmla="*/ 680422 w 862065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5949 w 858255"/>
                <a:gd name="csY0" fmla="*/ 592 h 856058"/>
                <a:gd name="csX1" fmla="*/ 602575 w 858255"/>
                <a:gd name="csY1" fmla="*/ 20814 h 856058"/>
                <a:gd name="csX2" fmla="*/ 147565 w 858255"/>
                <a:gd name="csY2" fmla="*/ 271175 h 856058"/>
                <a:gd name="csX3" fmla="*/ 8386 w 858255"/>
                <a:gd name="csY3" fmla="*/ 515463 h 856058"/>
                <a:gd name="csX4" fmla="*/ 9691 w 858255"/>
                <a:gd name="csY4" fmla="*/ 796833 h 856058"/>
                <a:gd name="csX5" fmla="*/ 1508 w 858255"/>
                <a:gd name="csY5" fmla="*/ 830288 h 856058"/>
                <a:gd name="csX6" fmla="*/ 102329 w 858255"/>
                <a:gd name="csY6" fmla="*/ 842639 h 856058"/>
                <a:gd name="csX7" fmla="*/ 165585 w 858255"/>
                <a:gd name="csY7" fmla="*/ 744796 h 856058"/>
                <a:gd name="csX8" fmla="*/ 156906 w 858255"/>
                <a:gd name="csY8" fmla="*/ 738064 h 856058"/>
                <a:gd name="csX9" fmla="*/ 156084 w 858255"/>
                <a:gd name="csY9" fmla="*/ 560701 h 856058"/>
                <a:gd name="csX10" fmla="*/ 251447 w 858255"/>
                <a:gd name="csY10" fmla="*/ 393320 h 856058"/>
                <a:gd name="csX11" fmla="*/ 635001 w 858255"/>
                <a:gd name="csY11" fmla="*/ 179355 h 856058"/>
                <a:gd name="csX12" fmla="*/ 672368 w 858255"/>
                <a:gd name="csY12" fmla="*/ 167483 h 856058"/>
                <a:gd name="csX13" fmla="*/ 702961 w 858255"/>
                <a:gd name="csY13" fmla="*/ 174887 h 856058"/>
                <a:gd name="csX14" fmla="*/ 731421 w 858255"/>
                <a:gd name="csY14" fmla="*/ 239751 h 856058"/>
                <a:gd name="csX15" fmla="*/ 732241 w 858255"/>
                <a:gd name="csY15" fmla="*/ 416596 h 856058"/>
                <a:gd name="csX16" fmla="*/ 726319 w 858255"/>
                <a:gd name="csY16" fmla="*/ 443700 h 856058"/>
                <a:gd name="csX17" fmla="*/ 806269 w 858255"/>
                <a:gd name="csY17" fmla="*/ 461275 h 856058"/>
                <a:gd name="csX18" fmla="*/ 855237 w 858255"/>
                <a:gd name="csY18" fmla="*/ 376528 h 856058"/>
                <a:gd name="csX19" fmla="*/ 849463 w 858255"/>
                <a:gd name="csY19" fmla="*/ 371879 h 856058"/>
                <a:gd name="csX20" fmla="*/ 849128 w 858255"/>
                <a:gd name="csY20" fmla="*/ 309655 h 856058"/>
                <a:gd name="csX21" fmla="*/ 848071 w 858255"/>
                <a:gd name="csY21" fmla="*/ 147059 h 856058"/>
                <a:gd name="csX22" fmla="*/ 675949 w 858255"/>
                <a:gd name="csY22" fmla="*/ 592 h 8560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858255" h="856058">
                  <a:moveTo>
                    <a:pt x="675949" y="592"/>
                  </a:moveTo>
                  <a:cubicBezTo>
                    <a:pt x="649121" y="2606"/>
                    <a:pt x="623428" y="9690"/>
                    <a:pt x="602575" y="20814"/>
                  </a:cubicBezTo>
                  <a:cubicBezTo>
                    <a:pt x="519162" y="65314"/>
                    <a:pt x="299235" y="187721"/>
                    <a:pt x="147565" y="271175"/>
                  </a:cubicBezTo>
                  <a:cubicBezTo>
                    <a:pt x="70273" y="314292"/>
                    <a:pt x="7960" y="423665"/>
                    <a:pt x="8386" y="515463"/>
                  </a:cubicBezTo>
                  <a:lnTo>
                    <a:pt x="9691" y="796833"/>
                  </a:lnTo>
                  <a:cubicBezTo>
                    <a:pt x="199" y="810014"/>
                    <a:pt x="-1851" y="817107"/>
                    <a:pt x="1508" y="830288"/>
                  </a:cubicBezTo>
                  <a:cubicBezTo>
                    <a:pt x="4867" y="843469"/>
                    <a:pt x="35589" y="873390"/>
                    <a:pt x="102329" y="842639"/>
                  </a:cubicBezTo>
                  <a:cubicBezTo>
                    <a:pt x="169069" y="811888"/>
                    <a:pt x="175958" y="764705"/>
                    <a:pt x="165585" y="744796"/>
                  </a:cubicBezTo>
                  <a:lnTo>
                    <a:pt x="156906" y="738064"/>
                  </a:lnTo>
                  <a:lnTo>
                    <a:pt x="156084" y="560701"/>
                  </a:lnTo>
                  <a:cubicBezTo>
                    <a:pt x="155792" y="497802"/>
                    <a:pt x="198488" y="422862"/>
                    <a:pt x="251447" y="393320"/>
                  </a:cubicBezTo>
                  <a:lnTo>
                    <a:pt x="635001" y="179355"/>
                  </a:lnTo>
                  <a:cubicBezTo>
                    <a:pt x="648241" y="171969"/>
                    <a:pt x="660869" y="168119"/>
                    <a:pt x="672368" y="167483"/>
                  </a:cubicBezTo>
                  <a:cubicBezTo>
                    <a:pt x="683867" y="166846"/>
                    <a:pt x="694237" y="169422"/>
                    <a:pt x="702961" y="174887"/>
                  </a:cubicBezTo>
                  <a:cubicBezTo>
                    <a:pt x="720410" y="185817"/>
                    <a:pt x="731275" y="208301"/>
                    <a:pt x="731421" y="239751"/>
                  </a:cubicBezTo>
                  <a:cubicBezTo>
                    <a:pt x="731694" y="298699"/>
                    <a:pt x="731968" y="357648"/>
                    <a:pt x="732241" y="416596"/>
                  </a:cubicBezTo>
                  <a:cubicBezTo>
                    <a:pt x="723503" y="425631"/>
                    <a:pt x="720853" y="437371"/>
                    <a:pt x="726319" y="443700"/>
                  </a:cubicBezTo>
                  <a:cubicBezTo>
                    <a:pt x="731785" y="450029"/>
                    <a:pt x="756382" y="478499"/>
                    <a:pt x="806269" y="461275"/>
                  </a:cubicBezTo>
                  <a:cubicBezTo>
                    <a:pt x="856156" y="444051"/>
                    <a:pt x="863792" y="392947"/>
                    <a:pt x="855237" y="376528"/>
                  </a:cubicBezTo>
                  <a:lnTo>
                    <a:pt x="849463" y="371879"/>
                  </a:lnTo>
                  <a:cubicBezTo>
                    <a:pt x="849351" y="351138"/>
                    <a:pt x="849240" y="330396"/>
                    <a:pt x="849128" y="309655"/>
                  </a:cubicBezTo>
                  <a:cubicBezTo>
                    <a:pt x="848740" y="240969"/>
                    <a:pt x="848382" y="184704"/>
                    <a:pt x="848071" y="147059"/>
                  </a:cubicBezTo>
                  <a:cubicBezTo>
                    <a:pt x="847137" y="34128"/>
                    <a:pt x="756432" y="-5451"/>
                    <a:pt x="675949" y="59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6C98D35-29A6-9656-FE8B-4F83FDF4BBB1}"/>
                </a:ext>
              </a:extLst>
            </p:cNvPr>
            <p:cNvSpPr/>
            <p:nvPr/>
          </p:nvSpPr>
          <p:spPr>
            <a:xfrm>
              <a:off x="457639" y="48580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C63261D-EF9A-56CE-0247-1BE87101334E}"/>
                </a:ext>
              </a:extLst>
            </p:cNvPr>
            <p:cNvSpPr/>
            <p:nvPr/>
          </p:nvSpPr>
          <p:spPr>
            <a:xfrm flipH="1">
              <a:off x="863600" y="52913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8E30502-B86B-7370-7814-CF2A2941D535}"/>
                </a:ext>
              </a:extLst>
            </p:cNvPr>
            <p:cNvSpPr/>
            <p:nvPr/>
          </p:nvSpPr>
          <p:spPr>
            <a:xfrm>
              <a:off x="803891" y="49323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CA1F193-5B1A-A826-4209-2F441763F708}"/>
              </a:ext>
            </a:extLst>
          </p:cNvPr>
          <p:cNvGrpSpPr/>
          <p:nvPr/>
        </p:nvGrpSpPr>
        <p:grpSpPr>
          <a:xfrm>
            <a:off x="7211934" y="978472"/>
            <a:ext cx="1403618" cy="2520661"/>
            <a:chOff x="5893594" y="1977404"/>
            <a:chExt cx="1866077" cy="335115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0590DAA-5E80-A5EE-A563-CF647E914943}"/>
                </a:ext>
              </a:extLst>
            </p:cNvPr>
            <p:cNvGrpSpPr/>
            <p:nvPr/>
          </p:nvGrpSpPr>
          <p:grpSpPr>
            <a:xfrm rot="340475">
              <a:off x="6456625" y="4722318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4FE8827-5B5D-B9F1-F1BA-73E951F1BB63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809155FC-B3C4-493A-4E3A-1A871DA5C9E4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9DC3536-62C6-745C-0A3E-0ED61AF60F31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DFDF3223-B348-7ACA-9217-87A37F8030D8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F165DE7F-C8D7-EB72-2299-C959424F5649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3EF33CA-6E9B-FF05-2D4D-3839C37C69EA}"/>
                </a:ext>
              </a:extLst>
            </p:cNvPr>
            <p:cNvGrpSpPr/>
            <p:nvPr/>
          </p:nvGrpSpPr>
          <p:grpSpPr>
            <a:xfrm rot="340475">
              <a:off x="5973231" y="4812805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82F574AD-C904-5B39-4EAC-737017B9ED9C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8F62AAE-0929-A539-F55B-9100762E46EB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A53837D-6743-7A9B-BE19-9983A820757B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5557C9CF-1C5F-988F-5035-BEA72CC984F7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683C68F8-E0B3-540E-0927-9708336EAA93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9A8A608-22A6-1EB5-EE6B-23ABCD33AB5C}"/>
                </a:ext>
              </a:extLst>
            </p:cNvPr>
            <p:cNvGrpSpPr/>
            <p:nvPr/>
          </p:nvGrpSpPr>
          <p:grpSpPr>
            <a:xfrm rot="340475">
              <a:off x="7430557" y="4848525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B767D21-810B-5B26-9F6D-79B39C89FDFB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69A26934-0014-7F70-A318-13F579D47ACB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2C5D85D8-CF10-6C65-47BC-DA7C3FF9C0B1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4898625B-34A5-D612-4CA1-F76FADE469E6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199A0C6-E99C-7C74-09DD-CFA3C7F125C2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195A8F5-C47A-C791-02EE-AB7F71D6624D}"/>
                </a:ext>
              </a:extLst>
            </p:cNvPr>
            <p:cNvSpPr/>
            <p:nvPr/>
          </p:nvSpPr>
          <p:spPr>
            <a:xfrm>
              <a:off x="5907578" y="2200963"/>
              <a:ext cx="1832481" cy="2813414"/>
            </a:xfrm>
            <a:custGeom>
              <a:avLst/>
              <a:gdLst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2418 w 1832481"/>
                <a:gd name="csY5" fmla="*/ 2707707 h 2813414"/>
                <a:gd name="csX6" fmla="*/ 1813901 w 1832481"/>
                <a:gd name="csY6" fmla="*/ 2714582 h 2813414"/>
                <a:gd name="csX7" fmla="*/ 1366036 w 1832481"/>
                <a:gd name="csY7" fmla="*/ 2811196 h 2813414"/>
                <a:gd name="csX8" fmla="*/ 1365381 w 1832481"/>
                <a:gd name="csY8" fmla="*/ 2808162 h 2813414"/>
                <a:gd name="csX9" fmla="*/ 1352037 w 1832481"/>
                <a:gd name="csY9" fmla="*/ 2813414 h 2813414"/>
                <a:gd name="csX10" fmla="*/ 33479 w 1832481"/>
                <a:gd name="csY10" fmla="*/ 2659612 h 2813414"/>
                <a:gd name="csX11" fmla="*/ 2891 w 1832481"/>
                <a:gd name="csY11" fmla="*/ 2618439 h 2813414"/>
                <a:gd name="csX12" fmla="*/ 1 w 1832481"/>
                <a:gd name="csY12" fmla="*/ 135646 h 2813414"/>
                <a:gd name="csX13" fmla="*/ 8917 w 1832481"/>
                <a:gd name="csY13" fmla="*/ 110096 h 2813414"/>
                <a:gd name="csX14" fmla="*/ 23090 w 1832481"/>
                <a:gd name="csY14" fmla="*/ 104517 h 2813414"/>
                <a:gd name="csX15" fmla="*/ 22618 w 1832481"/>
                <a:gd name="csY15" fmla="*/ 102334 h 2813414"/>
                <a:gd name="csX16" fmla="*/ 460377 w 1832481"/>
                <a:gd name="csY16" fmla="*/ 7899 h 2813414"/>
                <a:gd name="csX17" fmla="*/ 480446 w 1832481"/>
                <a:gd name="csY17" fmla="*/ 0 h 2813414"/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3901 w 1832481"/>
                <a:gd name="csY5" fmla="*/ 2714582 h 2813414"/>
                <a:gd name="csX6" fmla="*/ 1366036 w 1832481"/>
                <a:gd name="csY6" fmla="*/ 2811196 h 2813414"/>
                <a:gd name="csX7" fmla="*/ 1365381 w 1832481"/>
                <a:gd name="csY7" fmla="*/ 2808162 h 2813414"/>
                <a:gd name="csX8" fmla="*/ 1352037 w 1832481"/>
                <a:gd name="csY8" fmla="*/ 2813414 h 2813414"/>
                <a:gd name="csX9" fmla="*/ 33479 w 1832481"/>
                <a:gd name="csY9" fmla="*/ 2659612 h 2813414"/>
                <a:gd name="csX10" fmla="*/ 2891 w 1832481"/>
                <a:gd name="csY10" fmla="*/ 2618439 h 2813414"/>
                <a:gd name="csX11" fmla="*/ 1 w 1832481"/>
                <a:gd name="csY11" fmla="*/ 135646 h 2813414"/>
                <a:gd name="csX12" fmla="*/ 8917 w 1832481"/>
                <a:gd name="csY12" fmla="*/ 110096 h 2813414"/>
                <a:gd name="csX13" fmla="*/ 23090 w 1832481"/>
                <a:gd name="csY13" fmla="*/ 104517 h 2813414"/>
                <a:gd name="csX14" fmla="*/ 22618 w 1832481"/>
                <a:gd name="csY14" fmla="*/ 102334 h 2813414"/>
                <a:gd name="csX15" fmla="*/ 460377 w 1832481"/>
                <a:gd name="csY15" fmla="*/ 7899 h 2813414"/>
                <a:gd name="csX16" fmla="*/ 480446 w 1832481"/>
                <a:gd name="csY16" fmla="*/ 0 h 28134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832481" h="2813414">
                  <a:moveTo>
                    <a:pt x="480446" y="0"/>
                  </a:moveTo>
                  <a:lnTo>
                    <a:pt x="1799003" y="153801"/>
                  </a:lnTo>
                  <a:cubicBezTo>
                    <a:pt x="1815873" y="155769"/>
                    <a:pt x="1829567" y="174202"/>
                    <a:pt x="1829591" y="194975"/>
                  </a:cubicBezTo>
                  <a:cubicBezTo>
                    <a:pt x="1830554" y="1022572"/>
                    <a:pt x="1831518" y="1850170"/>
                    <a:pt x="1832481" y="2677767"/>
                  </a:cubicBezTo>
                  <a:cubicBezTo>
                    <a:pt x="1832494" y="2688153"/>
                    <a:pt x="1829086" y="2697157"/>
                    <a:pt x="1823565" y="2703318"/>
                  </a:cubicBezTo>
                  <a:lnTo>
                    <a:pt x="1813901" y="2714582"/>
                  </a:lnTo>
                  <a:lnTo>
                    <a:pt x="1366036" y="2811196"/>
                  </a:lnTo>
                  <a:lnTo>
                    <a:pt x="1365381" y="2808162"/>
                  </a:lnTo>
                  <a:lnTo>
                    <a:pt x="1352037" y="2813414"/>
                  </a:lnTo>
                  <a:lnTo>
                    <a:pt x="33479" y="2659612"/>
                  </a:lnTo>
                  <a:cubicBezTo>
                    <a:pt x="16610" y="2657644"/>
                    <a:pt x="2914" y="2639211"/>
                    <a:pt x="2891" y="2618439"/>
                  </a:cubicBezTo>
                  <a:cubicBezTo>
                    <a:pt x="1928" y="1790841"/>
                    <a:pt x="964" y="963244"/>
                    <a:pt x="1" y="135646"/>
                  </a:cubicBezTo>
                  <a:cubicBezTo>
                    <a:pt x="-12" y="125261"/>
                    <a:pt x="3397" y="116257"/>
                    <a:pt x="8917" y="110096"/>
                  </a:cubicBezTo>
                  <a:lnTo>
                    <a:pt x="23090" y="104517"/>
                  </a:lnTo>
                  <a:cubicBezTo>
                    <a:pt x="22933" y="103789"/>
                    <a:pt x="22775" y="103062"/>
                    <a:pt x="22618" y="102334"/>
                  </a:cubicBezTo>
                  <a:lnTo>
                    <a:pt x="460377" y="7899"/>
                  </a:lnTo>
                  <a:lnTo>
                    <a:pt x="48044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AAFC95B-AAD8-9CB9-A1CC-B5CA02F29EFF}"/>
                </a:ext>
              </a:extLst>
            </p:cNvPr>
            <p:cNvGrpSpPr/>
            <p:nvPr/>
          </p:nvGrpSpPr>
          <p:grpSpPr>
            <a:xfrm rot="340475">
              <a:off x="6947163" y="4939012"/>
              <a:ext cx="329114" cy="389550"/>
              <a:chOff x="9397733" y="3948285"/>
              <a:chExt cx="838025" cy="99191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41E4C98-965C-1006-FB44-8254EB31A5FB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27E3B8E5-5115-6E52-0C0D-17650C73131D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1194504-CD1F-F399-0047-E94B2F3EEE0B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7B8F5452-F814-259D-5B9D-3EFD5542A659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EBE1F4D9-33DA-C28C-39F0-E951A758E64F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CFEA80C-DC2E-C739-80DD-A997A9D06F9F}"/>
                </a:ext>
              </a:extLst>
            </p:cNvPr>
            <p:cNvSpPr/>
            <p:nvPr/>
          </p:nvSpPr>
          <p:spPr>
            <a:xfrm>
              <a:off x="5907578" y="2302389"/>
              <a:ext cx="1382538" cy="2712157"/>
            </a:xfrm>
            <a:custGeom>
              <a:avLst/>
              <a:gdLst>
                <a:gd name="csX0" fmla="*/ 30503 w 1382538"/>
                <a:gd name="csY0" fmla="*/ 172 h 2712157"/>
                <a:gd name="csX1" fmla="*/ 1349060 w 1382538"/>
                <a:gd name="csY1" fmla="*/ 153974 h 2712157"/>
                <a:gd name="csX2" fmla="*/ 1379649 w 1382538"/>
                <a:gd name="csY2" fmla="*/ 195147 h 2712157"/>
                <a:gd name="csX3" fmla="*/ 1382538 w 1382538"/>
                <a:gd name="csY3" fmla="*/ 2677939 h 2712157"/>
                <a:gd name="csX4" fmla="*/ 1352037 w 1382538"/>
                <a:gd name="csY4" fmla="*/ 2711987 h 2712157"/>
                <a:gd name="csX5" fmla="*/ 33480 w 1382538"/>
                <a:gd name="csY5" fmla="*/ 2558184 h 2712157"/>
                <a:gd name="csX6" fmla="*/ 2891 w 1382538"/>
                <a:gd name="csY6" fmla="*/ 2517011 h 2712157"/>
                <a:gd name="csX7" fmla="*/ 1 w 1382538"/>
                <a:gd name="csY7" fmla="*/ 34219 h 2712157"/>
                <a:gd name="csX8" fmla="*/ 30503 w 1382538"/>
                <a:gd name="csY8" fmla="*/ 172 h 2712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382538" h="2712157">
                  <a:moveTo>
                    <a:pt x="30503" y="172"/>
                  </a:moveTo>
                  <a:lnTo>
                    <a:pt x="1349060" y="153974"/>
                  </a:lnTo>
                  <a:cubicBezTo>
                    <a:pt x="1365930" y="155941"/>
                    <a:pt x="1379625" y="174375"/>
                    <a:pt x="1379649" y="195147"/>
                  </a:cubicBezTo>
                  <a:lnTo>
                    <a:pt x="1382538" y="2677939"/>
                  </a:lnTo>
                  <a:cubicBezTo>
                    <a:pt x="1382563" y="2698712"/>
                    <a:pt x="1368907" y="2713954"/>
                    <a:pt x="1352037" y="2711987"/>
                  </a:cubicBezTo>
                  <a:lnTo>
                    <a:pt x="33480" y="2558184"/>
                  </a:lnTo>
                  <a:cubicBezTo>
                    <a:pt x="16610" y="2556217"/>
                    <a:pt x="2915" y="2537783"/>
                    <a:pt x="2891" y="2517011"/>
                  </a:cubicBez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36E2EED-E9D5-0314-BDF5-6FC2979E77C7}"/>
                </a:ext>
              </a:extLst>
            </p:cNvPr>
            <p:cNvSpPr/>
            <p:nvPr/>
          </p:nvSpPr>
          <p:spPr>
            <a:xfrm rot="21329745">
              <a:off x="6496504" y="2240090"/>
              <a:ext cx="711544" cy="169362"/>
            </a:xfrm>
            <a:custGeom>
              <a:avLst/>
              <a:gdLst>
                <a:gd name="csX0" fmla="*/ 68884 w 510753"/>
                <a:gd name="csY0" fmla="*/ 465 h 346705"/>
                <a:gd name="csX1" fmla="*/ 91955 w 510753"/>
                <a:gd name="csY1" fmla="*/ 8223 h 346705"/>
                <a:gd name="csX2" fmla="*/ 480095 w 510753"/>
                <a:gd name="csY2" fmla="*/ 232316 h 346705"/>
                <a:gd name="csX3" fmla="*/ 502531 w 510753"/>
                <a:gd name="csY3" fmla="*/ 316048 h 346705"/>
                <a:gd name="csX4" fmla="*/ 502530 w 510753"/>
                <a:gd name="csY4" fmla="*/ 316047 h 346705"/>
                <a:gd name="csX5" fmla="*/ 418798 w 510753"/>
                <a:gd name="csY5" fmla="*/ 338483 h 346705"/>
                <a:gd name="csX6" fmla="*/ 30659 w 510753"/>
                <a:gd name="csY6" fmla="*/ 114390 h 346705"/>
                <a:gd name="csX7" fmla="*/ 8223 w 510753"/>
                <a:gd name="csY7" fmla="*/ 30658 h 346705"/>
                <a:gd name="csX8" fmla="*/ 8223 w 510753"/>
                <a:gd name="csY8" fmla="*/ 30659 h 346705"/>
                <a:gd name="csX9" fmla="*/ 68884 w 510753"/>
                <a:gd name="csY9" fmla="*/ 465 h 3467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10753" h="346705">
                  <a:moveTo>
                    <a:pt x="68884" y="465"/>
                  </a:moveTo>
                  <a:cubicBezTo>
                    <a:pt x="76786" y="1445"/>
                    <a:pt x="84626" y="3991"/>
                    <a:pt x="91955" y="8223"/>
                  </a:cubicBezTo>
                  <a:lnTo>
                    <a:pt x="480095" y="232316"/>
                  </a:lnTo>
                  <a:cubicBezTo>
                    <a:pt x="509412" y="249242"/>
                    <a:pt x="519457" y="286730"/>
                    <a:pt x="502531" y="316048"/>
                  </a:cubicBezTo>
                  <a:lnTo>
                    <a:pt x="502530" y="316047"/>
                  </a:lnTo>
                  <a:cubicBezTo>
                    <a:pt x="485603" y="345365"/>
                    <a:pt x="448116" y="355410"/>
                    <a:pt x="418798" y="338483"/>
                  </a:cubicBezTo>
                  <a:lnTo>
                    <a:pt x="30659" y="114390"/>
                  </a:lnTo>
                  <a:cubicBezTo>
                    <a:pt x="1342" y="97463"/>
                    <a:pt x="-8703" y="59975"/>
                    <a:pt x="8223" y="30658"/>
                  </a:cubicBezTo>
                  <a:lnTo>
                    <a:pt x="8223" y="30659"/>
                  </a:lnTo>
                  <a:cubicBezTo>
                    <a:pt x="20918" y="8671"/>
                    <a:pt x="45178" y="-2477"/>
                    <a:pt x="68884" y="46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20A626F-0F17-1B91-5345-E0906E114EC7}"/>
                </a:ext>
              </a:extLst>
            </p:cNvPr>
            <p:cNvGrpSpPr/>
            <p:nvPr/>
          </p:nvGrpSpPr>
          <p:grpSpPr>
            <a:xfrm>
              <a:off x="6534068" y="1977404"/>
              <a:ext cx="663658" cy="390418"/>
              <a:chOff x="6406248" y="1827137"/>
              <a:chExt cx="931997" cy="548278"/>
            </a:xfrm>
            <a:solidFill>
              <a:srgbClr val="663300"/>
            </a:solidFill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C376972F-1DCF-325F-ACD5-1F88172F5354}"/>
                  </a:ext>
                </a:extLst>
              </p:cNvPr>
              <p:cNvSpPr/>
              <p:nvPr/>
            </p:nvSpPr>
            <p:spPr>
              <a:xfrm>
                <a:off x="6488750" y="2060088"/>
                <a:ext cx="69211" cy="242301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853E53DD-EA69-1D01-FFD3-F06958A7467B}"/>
                  </a:ext>
                </a:extLst>
              </p:cNvPr>
              <p:cNvSpPr/>
              <p:nvPr/>
            </p:nvSpPr>
            <p:spPr>
              <a:xfrm>
                <a:off x="7184074" y="2133114"/>
                <a:ext cx="69211" cy="242301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445BC87A-691F-34DD-7EB1-9A6B0D81BFEF}"/>
                  </a:ext>
                </a:extLst>
              </p:cNvPr>
              <p:cNvSpPr/>
              <p:nvPr/>
            </p:nvSpPr>
            <p:spPr>
              <a:xfrm>
                <a:off x="6406248" y="1827137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A20B87F4-5E7B-7067-4E78-5BCAB96D23BB}"/>
                  </a:ext>
                </a:extLst>
              </p:cNvPr>
              <p:cNvSpPr/>
              <p:nvPr/>
            </p:nvSpPr>
            <p:spPr>
              <a:xfrm rot="396864">
                <a:off x="6471466" y="1912237"/>
                <a:ext cx="801561" cy="17215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BA0A27CF-B6F8-34BC-00BB-5F2CCEC59C50}"/>
                  </a:ext>
                </a:extLst>
              </p:cNvPr>
              <p:cNvSpPr/>
              <p:nvPr/>
            </p:nvSpPr>
            <p:spPr>
              <a:xfrm>
                <a:off x="7104031" y="1903670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4473AFD-AE37-D53B-2BCB-629B163203D1}"/>
                </a:ext>
              </a:extLst>
            </p:cNvPr>
            <p:cNvSpPr/>
            <p:nvPr/>
          </p:nvSpPr>
          <p:spPr>
            <a:xfrm>
              <a:off x="5893594" y="4398115"/>
              <a:ext cx="1395745" cy="360075"/>
            </a:xfrm>
            <a:custGeom>
              <a:avLst/>
              <a:gdLst>
                <a:gd name="csX0" fmla="*/ 0 w 1379087"/>
                <a:gd name="csY0" fmla="*/ 0 h 382264"/>
                <a:gd name="csX1" fmla="*/ 192 w 1379087"/>
                <a:gd name="csY1" fmla="*/ 23 h 382264"/>
                <a:gd name="csX2" fmla="*/ 218 w 1379087"/>
                <a:gd name="csY2" fmla="*/ 22189 h 382264"/>
                <a:gd name="csX3" fmla="*/ 30806 w 1379087"/>
                <a:gd name="csY3" fmla="*/ 63362 h 382264"/>
                <a:gd name="csX4" fmla="*/ 1349364 w 1379087"/>
                <a:gd name="csY4" fmla="*/ 217164 h 382264"/>
                <a:gd name="csX5" fmla="*/ 1362708 w 1379087"/>
                <a:gd name="csY5" fmla="*/ 211912 h 382264"/>
                <a:gd name="csX6" fmla="*/ 1363363 w 1379087"/>
                <a:gd name="csY6" fmla="*/ 214946 h 382264"/>
                <a:gd name="csX7" fmla="*/ 1378876 w 1379087"/>
                <a:gd name="csY7" fmla="*/ 211600 h 382264"/>
                <a:gd name="csX8" fmla="*/ 1379087 w 1379087"/>
                <a:gd name="csY8" fmla="*/ 376654 h 382264"/>
                <a:gd name="csX9" fmla="*/ 1363363 w 1379087"/>
                <a:gd name="csY9" fmla="*/ 380046 h 382264"/>
                <a:gd name="csX10" fmla="*/ 1362708 w 1379087"/>
                <a:gd name="csY10" fmla="*/ 377012 h 382264"/>
                <a:gd name="csX11" fmla="*/ 1349364 w 1379087"/>
                <a:gd name="csY11" fmla="*/ 382264 h 382264"/>
                <a:gd name="csX12" fmla="*/ 30806 w 1379087"/>
                <a:gd name="csY12" fmla="*/ 228462 h 382264"/>
                <a:gd name="csX13" fmla="*/ 218 w 1379087"/>
                <a:gd name="csY13" fmla="*/ 187289 h 382264"/>
                <a:gd name="csX14" fmla="*/ 0 w 1379087"/>
                <a:gd name="csY14" fmla="*/ 0 h 382264"/>
                <a:gd name="csX0" fmla="*/ 2274 w 1381143"/>
                <a:gd name="csY0" fmla="*/ 187266 h 382241"/>
                <a:gd name="csX1" fmla="*/ 2248 w 1381143"/>
                <a:gd name="csY1" fmla="*/ 0 h 382241"/>
                <a:gd name="csX2" fmla="*/ 2274 w 1381143"/>
                <a:gd name="csY2" fmla="*/ 22166 h 382241"/>
                <a:gd name="csX3" fmla="*/ 32862 w 1381143"/>
                <a:gd name="csY3" fmla="*/ 63339 h 382241"/>
                <a:gd name="csX4" fmla="*/ 1351420 w 1381143"/>
                <a:gd name="csY4" fmla="*/ 217141 h 382241"/>
                <a:gd name="csX5" fmla="*/ 1364764 w 1381143"/>
                <a:gd name="csY5" fmla="*/ 211889 h 382241"/>
                <a:gd name="csX6" fmla="*/ 1365419 w 1381143"/>
                <a:gd name="csY6" fmla="*/ 214923 h 382241"/>
                <a:gd name="csX7" fmla="*/ 1380932 w 1381143"/>
                <a:gd name="csY7" fmla="*/ 211577 h 382241"/>
                <a:gd name="csX8" fmla="*/ 1381143 w 1381143"/>
                <a:gd name="csY8" fmla="*/ 376631 h 382241"/>
                <a:gd name="csX9" fmla="*/ 1365419 w 1381143"/>
                <a:gd name="csY9" fmla="*/ 380023 h 382241"/>
                <a:gd name="csX10" fmla="*/ 1364764 w 1381143"/>
                <a:gd name="csY10" fmla="*/ 376989 h 382241"/>
                <a:gd name="csX11" fmla="*/ 1351420 w 1381143"/>
                <a:gd name="csY11" fmla="*/ 382241 h 382241"/>
                <a:gd name="csX12" fmla="*/ 32862 w 1381143"/>
                <a:gd name="csY12" fmla="*/ 228439 h 382241"/>
                <a:gd name="csX13" fmla="*/ 2274 w 1381143"/>
                <a:gd name="csY13" fmla="*/ 187266 h 382241"/>
                <a:gd name="csX0" fmla="*/ 3823 w 1382692"/>
                <a:gd name="csY0" fmla="*/ 165100 h 360075"/>
                <a:gd name="csX1" fmla="*/ 3823 w 1382692"/>
                <a:gd name="csY1" fmla="*/ 0 h 360075"/>
                <a:gd name="csX2" fmla="*/ 34411 w 1382692"/>
                <a:gd name="csY2" fmla="*/ 41173 h 360075"/>
                <a:gd name="csX3" fmla="*/ 1352969 w 1382692"/>
                <a:gd name="csY3" fmla="*/ 194975 h 360075"/>
                <a:gd name="csX4" fmla="*/ 1366313 w 1382692"/>
                <a:gd name="csY4" fmla="*/ 189723 h 360075"/>
                <a:gd name="csX5" fmla="*/ 1366968 w 1382692"/>
                <a:gd name="csY5" fmla="*/ 192757 h 360075"/>
                <a:gd name="csX6" fmla="*/ 1382481 w 1382692"/>
                <a:gd name="csY6" fmla="*/ 189411 h 360075"/>
                <a:gd name="csX7" fmla="*/ 1382692 w 1382692"/>
                <a:gd name="csY7" fmla="*/ 354465 h 360075"/>
                <a:gd name="csX8" fmla="*/ 1366968 w 1382692"/>
                <a:gd name="csY8" fmla="*/ 357857 h 360075"/>
                <a:gd name="csX9" fmla="*/ 1366313 w 1382692"/>
                <a:gd name="csY9" fmla="*/ 354823 h 360075"/>
                <a:gd name="csX10" fmla="*/ 1352969 w 1382692"/>
                <a:gd name="csY10" fmla="*/ 360075 h 360075"/>
                <a:gd name="csX11" fmla="*/ 34411 w 1382692"/>
                <a:gd name="csY11" fmla="*/ 206273 h 360075"/>
                <a:gd name="csX12" fmla="*/ 3823 w 1382692"/>
                <a:gd name="csY12" fmla="*/ 165100 h 3600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382692" h="360075">
                  <a:moveTo>
                    <a:pt x="3823" y="165100"/>
                  </a:moveTo>
                  <a:cubicBezTo>
                    <a:pt x="-1275" y="130721"/>
                    <a:pt x="-1275" y="20654"/>
                    <a:pt x="3823" y="0"/>
                  </a:cubicBezTo>
                  <a:cubicBezTo>
                    <a:pt x="3846" y="20772"/>
                    <a:pt x="17542" y="39205"/>
                    <a:pt x="34411" y="41173"/>
                  </a:cubicBezTo>
                  <a:lnTo>
                    <a:pt x="1352969" y="194975"/>
                  </a:lnTo>
                  <a:lnTo>
                    <a:pt x="1366313" y="189723"/>
                  </a:lnTo>
                  <a:lnTo>
                    <a:pt x="1366968" y="192757"/>
                  </a:lnTo>
                  <a:lnTo>
                    <a:pt x="1382481" y="189411"/>
                  </a:lnTo>
                  <a:cubicBezTo>
                    <a:pt x="1382551" y="244429"/>
                    <a:pt x="1382622" y="299447"/>
                    <a:pt x="1382692" y="354465"/>
                  </a:cubicBezTo>
                  <a:lnTo>
                    <a:pt x="1366968" y="357857"/>
                  </a:lnTo>
                  <a:lnTo>
                    <a:pt x="1366313" y="354823"/>
                  </a:lnTo>
                  <a:lnTo>
                    <a:pt x="1352969" y="360075"/>
                  </a:lnTo>
                  <a:lnTo>
                    <a:pt x="34411" y="206273"/>
                  </a:lnTo>
                  <a:cubicBezTo>
                    <a:pt x="17542" y="204305"/>
                    <a:pt x="3846" y="185872"/>
                    <a:pt x="3823" y="16510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0D75962-6E63-0F93-E7C4-FB438BBC7947}"/>
                </a:ext>
              </a:extLst>
            </p:cNvPr>
            <p:cNvSpPr/>
            <p:nvPr/>
          </p:nvSpPr>
          <p:spPr>
            <a:xfrm>
              <a:off x="7289127" y="4480614"/>
              <a:ext cx="454698" cy="271967"/>
            </a:xfrm>
            <a:custGeom>
              <a:avLst/>
              <a:gdLst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30869 w 450932"/>
                <a:gd name="csY8" fmla="*/ 29392 h 294589"/>
                <a:gd name="csX9" fmla="*/ 442016 w 450932"/>
                <a:gd name="csY9" fmla="*/ 25003 h 294589"/>
                <a:gd name="csX10" fmla="*/ 450741 w 450932"/>
                <a:gd name="csY10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42016 w 450932"/>
                <a:gd name="csY8" fmla="*/ 25003 h 294589"/>
                <a:gd name="csX9" fmla="*/ 450741 w 450932"/>
                <a:gd name="csY9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2352 w 450932"/>
                <a:gd name="csY3" fmla="*/ 201367 h 294589"/>
                <a:gd name="csX4" fmla="*/ 211 w 450932"/>
                <a:gd name="csY4" fmla="*/ 294589 h 294589"/>
                <a:gd name="csX5" fmla="*/ 0 w 450932"/>
                <a:gd name="csY5" fmla="*/ 129535 h 294589"/>
                <a:gd name="csX6" fmla="*/ 432352 w 450932"/>
                <a:gd name="csY6" fmla="*/ 36267 h 294589"/>
                <a:gd name="csX7" fmla="*/ 442016 w 450932"/>
                <a:gd name="csY7" fmla="*/ 25003 h 294589"/>
                <a:gd name="csX8" fmla="*/ 450741 w 450932"/>
                <a:gd name="csY8" fmla="*/ 0 h 294589"/>
                <a:gd name="csX0" fmla="*/ 442016 w 450932"/>
                <a:gd name="csY0" fmla="*/ 0 h 269586"/>
                <a:gd name="csX1" fmla="*/ 450932 w 450932"/>
                <a:gd name="csY1" fmla="*/ 139549 h 269586"/>
                <a:gd name="csX2" fmla="*/ 442016 w 450932"/>
                <a:gd name="csY2" fmla="*/ 165100 h 269586"/>
                <a:gd name="csX3" fmla="*/ 432352 w 450932"/>
                <a:gd name="csY3" fmla="*/ 176364 h 269586"/>
                <a:gd name="csX4" fmla="*/ 211 w 450932"/>
                <a:gd name="csY4" fmla="*/ 269586 h 269586"/>
                <a:gd name="csX5" fmla="*/ 0 w 450932"/>
                <a:gd name="csY5" fmla="*/ 104532 h 269586"/>
                <a:gd name="csX6" fmla="*/ 432352 w 450932"/>
                <a:gd name="csY6" fmla="*/ 11264 h 269586"/>
                <a:gd name="csX7" fmla="*/ 442016 w 450932"/>
                <a:gd name="csY7" fmla="*/ 0 h 269586"/>
                <a:gd name="csX0" fmla="*/ 449100 w 450932"/>
                <a:gd name="csY0" fmla="*/ 0 h 271967"/>
                <a:gd name="csX1" fmla="*/ 450932 w 450932"/>
                <a:gd name="csY1" fmla="*/ 141930 h 271967"/>
                <a:gd name="csX2" fmla="*/ 442016 w 450932"/>
                <a:gd name="csY2" fmla="*/ 167481 h 271967"/>
                <a:gd name="csX3" fmla="*/ 432352 w 450932"/>
                <a:gd name="csY3" fmla="*/ 178745 h 271967"/>
                <a:gd name="csX4" fmla="*/ 211 w 450932"/>
                <a:gd name="csY4" fmla="*/ 271967 h 271967"/>
                <a:gd name="csX5" fmla="*/ 0 w 450932"/>
                <a:gd name="csY5" fmla="*/ 106913 h 271967"/>
                <a:gd name="csX6" fmla="*/ 432352 w 450932"/>
                <a:gd name="csY6" fmla="*/ 13645 h 271967"/>
                <a:gd name="csX7" fmla="*/ 449100 w 450932"/>
                <a:gd name="csY7" fmla="*/ 0 h 2719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450932" h="271967">
                  <a:moveTo>
                    <a:pt x="449100" y="0"/>
                  </a:moveTo>
                  <a:cubicBezTo>
                    <a:pt x="449711" y="47310"/>
                    <a:pt x="450321" y="94620"/>
                    <a:pt x="450932" y="141930"/>
                  </a:cubicBezTo>
                  <a:cubicBezTo>
                    <a:pt x="450945" y="152316"/>
                    <a:pt x="447537" y="161320"/>
                    <a:pt x="442016" y="167481"/>
                  </a:cubicBezTo>
                  <a:lnTo>
                    <a:pt x="432352" y="178745"/>
                  </a:lnTo>
                  <a:lnTo>
                    <a:pt x="211" y="271967"/>
                  </a:lnTo>
                  <a:cubicBezTo>
                    <a:pt x="141" y="216949"/>
                    <a:pt x="70" y="161931"/>
                    <a:pt x="0" y="106913"/>
                  </a:cubicBezTo>
                  <a:lnTo>
                    <a:pt x="432352" y="13645"/>
                  </a:lnTo>
                  <a:lnTo>
                    <a:pt x="4491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CA89700-2058-9F03-76CB-CD46A1A5A8E2}"/>
                </a:ext>
              </a:extLst>
            </p:cNvPr>
            <p:cNvSpPr/>
            <p:nvPr/>
          </p:nvSpPr>
          <p:spPr>
            <a:xfrm>
              <a:off x="5893594" y="2689965"/>
              <a:ext cx="1395745" cy="360075"/>
            </a:xfrm>
            <a:custGeom>
              <a:avLst/>
              <a:gdLst>
                <a:gd name="csX0" fmla="*/ 0 w 1379087"/>
                <a:gd name="csY0" fmla="*/ 0 h 382264"/>
                <a:gd name="csX1" fmla="*/ 192 w 1379087"/>
                <a:gd name="csY1" fmla="*/ 23 h 382264"/>
                <a:gd name="csX2" fmla="*/ 218 w 1379087"/>
                <a:gd name="csY2" fmla="*/ 22189 h 382264"/>
                <a:gd name="csX3" fmla="*/ 30806 w 1379087"/>
                <a:gd name="csY3" fmla="*/ 63362 h 382264"/>
                <a:gd name="csX4" fmla="*/ 1349364 w 1379087"/>
                <a:gd name="csY4" fmla="*/ 217164 h 382264"/>
                <a:gd name="csX5" fmla="*/ 1362708 w 1379087"/>
                <a:gd name="csY5" fmla="*/ 211912 h 382264"/>
                <a:gd name="csX6" fmla="*/ 1363363 w 1379087"/>
                <a:gd name="csY6" fmla="*/ 214946 h 382264"/>
                <a:gd name="csX7" fmla="*/ 1378876 w 1379087"/>
                <a:gd name="csY7" fmla="*/ 211600 h 382264"/>
                <a:gd name="csX8" fmla="*/ 1379087 w 1379087"/>
                <a:gd name="csY8" fmla="*/ 376654 h 382264"/>
                <a:gd name="csX9" fmla="*/ 1363363 w 1379087"/>
                <a:gd name="csY9" fmla="*/ 380046 h 382264"/>
                <a:gd name="csX10" fmla="*/ 1362708 w 1379087"/>
                <a:gd name="csY10" fmla="*/ 377012 h 382264"/>
                <a:gd name="csX11" fmla="*/ 1349364 w 1379087"/>
                <a:gd name="csY11" fmla="*/ 382264 h 382264"/>
                <a:gd name="csX12" fmla="*/ 30806 w 1379087"/>
                <a:gd name="csY12" fmla="*/ 228462 h 382264"/>
                <a:gd name="csX13" fmla="*/ 218 w 1379087"/>
                <a:gd name="csY13" fmla="*/ 187289 h 382264"/>
                <a:gd name="csX14" fmla="*/ 0 w 1379087"/>
                <a:gd name="csY14" fmla="*/ 0 h 382264"/>
                <a:gd name="csX0" fmla="*/ 2274 w 1381143"/>
                <a:gd name="csY0" fmla="*/ 187266 h 382241"/>
                <a:gd name="csX1" fmla="*/ 2248 w 1381143"/>
                <a:gd name="csY1" fmla="*/ 0 h 382241"/>
                <a:gd name="csX2" fmla="*/ 2274 w 1381143"/>
                <a:gd name="csY2" fmla="*/ 22166 h 382241"/>
                <a:gd name="csX3" fmla="*/ 32862 w 1381143"/>
                <a:gd name="csY3" fmla="*/ 63339 h 382241"/>
                <a:gd name="csX4" fmla="*/ 1351420 w 1381143"/>
                <a:gd name="csY4" fmla="*/ 217141 h 382241"/>
                <a:gd name="csX5" fmla="*/ 1364764 w 1381143"/>
                <a:gd name="csY5" fmla="*/ 211889 h 382241"/>
                <a:gd name="csX6" fmla="*/ 1365419 w 1381143"/>
                <a:gd name="csY6" fmla="*/ 214923 h 382241"/>
                <a:gd name="csX7" fmla="*/ 1380932 w 1381143"/>
                <a:gd name="csY7" fmla="*/ 211577 h 382241"/>
                <a:gd name="csX8" fmla="*/ 1381143 w 1381143"/>
                <a:gd name="csY8" fmla="*/ 376631 h 382241"/>
                <a:gd name="csX9" fmla="*/ 1365419 w 1381143"/>
                <a:gd name="csY9" fmla="*/ 380023 h 382241"/>
                <a:gd name="csX10" fmla="*/ 1364764 w 1381143"/>
                <a:gd name="csY10" fmla="*/ 376989 h 382241"/>
                <a:gd name="csX11" fmla="*/ 1351420 w 1381143"/>
                <a:gd name="csY11" fmla="*/ 382241 h 382241"/>
                <a:gd name="csX12" fmla="*/ 32862 w 1381143"/>
                <a:gd name="csY12" fmla="*/ 228439 h 382241"/>
                <a:gd name="csX13" fmla="*/ 2274 w 1381143"/>
                <a:gd name="csY13" fmla="*/ 187266 h 382241"/>
                <a:gd name="csX0" fmla="*/ 3823 w 1382692"/>
                <a:gd name="csY0" fmla="*/ 165100 h 360075"/>
                <a:gd name="csX1" fmla="*/ 3823 w 1382692"/>
                <a:gd name="csY1" fmla="*/ 0 h 360075"/>
                <a:gd name="csX2" fmla="*/ 34411 w 1382692"/>
                <a:gd name="csY2" fmla="*/ 41173 h 360075"/>
                <a:gd name="csX3" fmla="*/ 1352969 w 1382692"/>
                <a:gd name="csY3" fmla="*/ 194975 h 360075"/>
                <a:gd name="csX4" fmla="*/ 1366313 w 1382692"/>
                <a:gd name="csY4" fmla="*/ 189723 h 360075"/>
                <a:gd name="csX5" fmla="*/ 1366968 w 1382692"/>
                <a:gd name="csY5" fmla="*/ 192757 h 360075"/>
                <a:gd name="csX6" fmla="*/ 1382481 w 1382692"/>
                <a:gd name="csY6" fmla="*/ 189411 h 360075"/>
                <a:gd name="csX7" fmla="*/ 1382692 w 1382692"/>
                <a:gd name="csY7" fmla="*/ 354465 h 360075"/>
                <a:gd name="csX8" fmla="*/ 1366968 w 1382692"/>
                <a:gd name="csY8" fmla="*/ 357857 h 360075"/>
                <a:gd name="csX9" fmla="*/ 1366313 w 1382692"/>
                <a:gd name="csY9" fmla="*/ 354823 h 360075"/>
                <a:gd name="csX10" fmla="*/ 1352969 w 1382692"/>
                <a:gd name="csY10" fmla="*/ 360075 h 360075"/>
                <a:gd name="csX11" fmla="*/ 34411 w 1382692"/>
                <a:gd name="csY11" fmla="*/ 206273 h 360075"/>
                <a:gd name="csX12" fmla="*/ 3823 w 1382692"/>
                <a:gd name="csY12" fmla="*/ 165100 h 3600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382692" h="360075">
                  <a:moveTo>
                    <a:pt x="3823" y="165100"/>
                  </a:moveTo>
                  <a:cubicBezTo>
                    <a:pt x="-1275" y="130721"/>
                    <a:pt x="-1275" y="20654"/>
                    <a:pt x="3823" y="0"/>
                  </a:cubicBezTo>
                  <a:cubicBezTo>
                    <a:pt x="3846" y="20772"/>
                    <a:pt x="17542" y="39205"/>
                    <a:pt x="34411" y="41173"/>
                  </a:cubicBezTo>
                  <a:lnTo>
                    <a:pt x="1352969" y="194975"/>
                  </a:lnTo>
                  <a:lnTo>
                    <a:pt x="1366313" y="189723"/>
                  </a:lnTo>
                  <a:lnTo>
                    <a:pt x="1366968" y="192757"/>
                  </a:lnTo>
                  <a:lnTo>
                    <a:pt x="1382481" y="189411"/>
                  </a:lnTo>
                  <a:cubicBezTo>
                    <a:pt x="1382551" y="244429"/>
                    <a:pt x="1382622" y="299447"/>
                    <a:pt x="1382692" y="354465"/>
                  </a:cubicBezTo>
                  <a:lnTo>
                    <a:pt x="1366968" y="357857"/>
                  </a:lnTo>
                  <a:lnTo>
                    <a:pt x="1366313" y="354823"/>
                  </a:lnTo>
                  <a:lnTo>
                    <a:pt x="1352969" y="360075"/>
                  </a:lnTo>
                  <a:lnTo>
                    <a:pt x="34411" y="206273"/>
                  </a:lnTo>
                  <a:cubicBezTo>
                    <a:pt x="17542" y="204305"/>
                    <a:pt x="3846" y="185872"/>
                    <a:pt x="3823" y="16510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E6A650C-9ACC-5468-CEB0-C6218E298F51}"/>
                </a:ext>
              </a:extLst>
            </p:cNvPr>
            <p:cNvSpPr/>
            <p:nvPr/>
          </p:nvSpPr>
          <p:spPr>
            <a:xfrm>
              <a:off x="7289127" y="2772464"/>
              <a:ext cx="454698" cy="271967"/>
            </a:xfrm>
            <a:custGeom>
              <a:avLst/>
              <a:gdLst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30869 w 450932"/>
                <a:gd name="csY8" fmla="*/ 29392 h 294589"/>
                <a:gd name="csX9" fmla="*/ 442016 w 450932"/>
                <a:gd name="csY9" fmla="*/ 25003 h 294589"/>
                <a:gd name="csX10" fmla="*/ 450741 w 450932"/>
                <a:gd name="csY10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0869 w 450932"/>
                <a:gd name="csY3" fmla="*/ 194492 h 294589"/>
                <a:gd name="csX4" fmla="*/ 432352 w 450932"/>
                <a:gd name="csY4" fmla="*/ 201367 h 294589"/>
                <a:gd name="csX5" fmla="*/ 211 w 450932"/>
                <a:gd name="csY5" fmla="*/ 294589 h 294589"/>
                <a:gd name="csX6" fmla="*/ 0 w 450932"/>
                <a:gd name="csY6" fmla="*/ 129535 h 294589"/>
                <a:gd name="csX7" fmla="*/ 432352 w 450932"/>
                <a:gd name="csY7" fmla="*/ 36267 h 294589"/>
                <a:gd name="csX8" fmla="*/ 442016 w 450932"/>
                <a:gd name="csY8" fmla="*/ 25003 h 294589"/>
                <a:gd name="csX9" fmla="*/ 450741 w 450932"/>
                <a:gd name="csY9" fmla="*/ 0 h 294589"/>
                <a:gd name="csX0" fmla="*/ 450741 w 450932"/>
                <a:gd name="csY0" fmla="*/ 0 h 294589"/>
                <a:gd name="csX1" fmla="*/ 450932 w 450932"/>
                <a:gd name="csY1" fmla="*/ 164552 h 294589"/>
                <a:gd name="csX2" fmla="*/ 442016 w 450932"/>
                <a:gd name="csY2" fmla="*/ 190103 h 294589"/>
                <a:gd name="csX3" fmla="*/ 432352 w 450932"/>
                <a:gd name="csY3" fmla="*/ 201367 h 294589"/>
                <a:gd name="csX4" fmla="*/ 211 w 450932"/>
                <a:gd name="csY4" fmla="*/ 294589 h 294589"/>
                <a:gd name="csX5" fmla="*/ 0 w 450932"/>
                <a:gd name="csY5" fmla="*/ 129535 h 294589"/>
                <a:gd name="csX6" fmla="*/ 432352 w 450932"/>
                <a:gd name="csY6" fmla="*/ 36267 h 294589"/>
                <a:gd name="csX7" fmla="*/ 442016 w 450932"/>
                <a:gd name="csY7" fmla="*/ 25003 h 294589"/>
                <a:gd name="csX8" fmla="*/ 450741 w 450932"/>
                <a:gd name="csY8" fmla="*/ 0 h 294589"/>
                <a:gd name="csX0" fmla="*/ 442016 w 450932"/>
                <a:gd name="csY0" fmla="*/ 0 h 269586"/>
                <a:gd name="csX1" fmla="*/ 450932 w 450932"/>
                <a:gd name="csY1" fmla="*/ 139549 h 269586"/>
                <a:gd name="csX2" fmla="*/ 442016 w 450932"/>
                <a:gd name="csY2" fmla="*/ 165100 h 269586"/>
                <a:gd name="csX3" fmla="*/ 432352 w 450932"/>
                <a:gd name="csY3" fmla="*/ 176364 h 269586"/>
                <a:gd name="csX4" fmla="*/ 211 w 450932"/>
                <a:gd name="csY4" fmla="*/ 269586 h 269586"/>
                <a:gd name="csX5" fmla="*/ 0 w 450932"/>
                <a:gd name="csY5" fmla="*/ 104532 h 269586"/>
                <a:gd name="csX6" fmla="*/ 432352 w 450932"/>
                <a:gd name="csY6" fmla="*/ 11264 h 269586"/>
                <a:gd name="csX7" fmla="*/ 442016 w 450932"/>
                <a:gd name="csY7" fmla="*/ 0 h 269586"/>
                <a:gd name="csX0" fmla="*/ 449100 w 450932"/>
                <a:gd name="csY0" fmla="*/ 0 h 271967"/>
                <a:gd name="csX1" fmla="*/ 450932 w 450932"/>
                <a:gd name="csY1" fmla="*/ 141930 h 271967"/>
                <a:gd name="csX2" fmla="*/ 442016 w 450932"/>
                <a:gd name="csY2" fmla="*/ 167481 h 271967"/>
                <a:gd name="csX3" fmla="*/ 432352 w 450932"/>
                <a:gd name="csY3" fmla="*/ 178745 h 271967"/>
                <a:gd name="csX4" fmla="*/ 211 w 450932"/>
                <a:gd name="csY4" fmla="*/ 271967 h 271967"/>
                <a:gd name="csX5" fmla="*/ 0 w 450932"/>
                <a:gd name="csY5" fmla="*/ 106913 h 271967"/>
                <a:gd name="csX6" fmla="*/ 432352 w 450932"/>
                <a:gd name="csY6" fmla="*/ 13645 h 271967"/>
                <a:gd name="csX7" fmla="*/ 449100 w 450932"/>
                <a:gd name="csY7" fmla="*/ 0 h 2719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450932" h="271967">
                  <a:moveTo>
                    <a:pt x="449100" y="0"/>
                  </a:moveTo>
                  <a:cubicBezTo>
                    <a:pt x="449711" y="47310"/>
                    <a:pt x="450321" y="94620"/>
                    <a:pt x="450932" y="141930"/>
                  </a:cubicBezTo>
                  <a:cubicBezTo>
                    <a:pt x="450945" y="152316"/>
                    <a:pt x="447537" y="161320"/>
                    <a:pt x="442016" y="167481"/>
                  </a:cubicBezTo>
                  <a:lnTo>
                    <a:pt x="432352" y="178745"/>
                  </a:lnTo>
                  <a:lnTo>
                    <a:pt x="211" y="271967"/>
                  </a:lnTo>
                  <a:cubicBezTo>
                    <a:pt x="141" y="216949"/>
                    <a:pt x="70" y="161931"/>
                    <a:pt x="0" y="106913"/>
                  </a:cubicBezTo>
                  <a:lnTo>
                    <a:pt x="432352" y="13645"/>
                  </a:lnTo>
                  <a:lnTo>
                    <a:pt x="4491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F02EBE4-8644-D11D-F82D-8BBB901080EE}"/>
                </a:ext>
              </a:extLst>
            </p:cNvPr>
            <p:cNvSpPr/>
            <p:nvPr/>
          </p:nvSpPr>
          <p:spPr>
            <a:xfrm>
              <a:off x="7411702" y="4526511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82542B9-EA41-51F3-5F5E-8CC8B86C0152}"/>
                </a:ext>
              </a:extLst>
            </p:cNvPr>
            <p:cNvSpPr/>
            <p:nvPr/>
          </p:nvSpPr>
          <p:spPr>
            <a:xfrm>
              <a:off x="7597440" y="4486030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1C24CA4-2044-DACD-E3BA-A3632A7BD2B3}"/>
                </a:ext>
              </a:extLst>
            </p:cNvPr>
            <p:cNvSpPr/>
            <p:nvPr/>
          </p:nvSpPr>
          <p:spPr>
            <a:xfrm>
              <a:off x="7411702" y="2818212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EAA34F9-88B2-E7DD-871B-5FC20E73979A}"/>
                </a:ext>
              </a:extLst>
            </p:cNvPr>
            <p:cNvSpPr/>
            <p:nvPr/>
          </p:nvSpPr>
          <p:spPr>
            <a:xfrm>
              <a:off x="7597440" y="2777731"/>
              <a:ext cx="67804" cy="221701"/>
            </a:xfrm>
            <a:custGeom>
              <a:avLst/>
              <a:gdLst>
                <a:gd name="csX0" fmla="*/ 122646 w 122980"/>
                <a:gd name="csY0" fmla="*/ 0 h 531367"/>
                <a:gd name="csX1" fmla="*/ 122980 w 122980"/>
                <a:gd name="csY1" fmla="*/ 482449 h 531367"/>
                <a:gd name="csX2" fmla="*/ 334 w 122980"/>
                <a:gd name="csY2" fmla="*/ 531367 h 531367"/>
                <a:gd name="csX3" fmla="*/ 0 w 122980"/>
                <a:gd name="csY3" fmla="*/ 48919 h 5313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2980" h="531367">
                  <a:moveTo>
                    <a:pt x="122646" y="0"/>
                  </a:moveTo>
                  <a:lnTo>
                    <a:pt x="122980" y="482449"/>
                  </a:lnTo>
                  <a:lnTo>
                    <a:pt x="334" y="531367"/>
                  </a:lnTo>
                  <a:cubicBezTo>
                    <a:pt x="223" y="370551"/>
                    <a:pt x="111" y="209735"/>
                    <a:pt x="0" y="48919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B850A3E-5E7C-88DE-7DB3-F233D7445836}"/>
                </a:ext>
              </a:extLst>
            </p:cNvPr>
            <p:cNvSpPr/>
            <p:nvPr/>
          </p:nvSpPr>
          <p:spPr>
            <a:xfrm>
              <a:off x="6090040" y="2678161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B521AF3-7B0F-7AE8-8C1F-C9A7F83A90A2}"/>
                </a:ext>
              </a:extLst>
            </p:cNvPr>
            <p:cNvSpPr/>
            <p:nvPr/>
          </p:nvSpPr>
          <p:spPr>
            <a:xfrm>
              <a:off x="6956815" y="2776586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719E916-60E0-2103-83CE-EBC58F705CAE}"/>
                </a:ext>
              </a:extLst>
            </p:cNvPr>
            <p:cNvSpPr/>
            <p:nvPr/>
          </p:nvSpPr>
          <p:spPr>
            <a:xfrm>
              <a:off x="6090040" y="4392661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B7000D8-1050-423C-C00D-84380226016A}"/>
                </a:ext>
              </a:extLst>
            </p:cNvPr>
            <p:cNvSpPr/>
            <p:nvPr/>
          </p:nvSpPr>
          <p:spPr>
            <a:xfrm>
              <a:off x="6956815" y="4491086"/>
              <a:ext cx="99522" cy="322781"/>
            </a:xfrm>
            <a:custGeom>
              <a:avLst/>
              <a:gdLst>
                <a:gd name="csX0" fmla="*/ 30503 w 216742"/>
                <a:gd name="csY0" fmla="*/ 172 h 471492"/>
                <a:gd name="csX1" fmla="*/ 216259 w 216742"/>
                <a:gd name="csY1" fmla="*/ 21839 h 471492"/>
                <a:gd name="csX2" fmla="*/ 216742 w 216742"/>
                <a:gd name="csY2" fmla="*/ 437274 h 471492"/>
                <a:gd name="csX3" fmla="*/ 186241 w 216742"/>
                <a:gd name="csY3" fmla="*/ 471322 h 471492"/>
                <a:gd name="csX4" fmla="*/ 485 w 216742"/>
                <a:gd name="csY4" fmla="*/ 449655 h 471492"/>
                <a:gd name="csX5" fmla="*/ 1 w 216742"/>
                <a:gd name="csY5" fmla="*/ 34219 h 471492"/>
                <a:gd name="csX6" fmla="*/ 30503 w 216742"/>
                <a:gd name="csY6" fmla="*/ 172 h 4714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16742" h="471492">
                  <a:moveTo>
                    <a:pt x="30503" y="172"/>
                  </a:moveTo>
                  <a:lnTo>
                    <a:pt x="216259" y="21839"/>
                  </a:lnTo>
                  <a:lnTo>
                    <a:pt x="216742" y="437274"/>
                  </a:lnTo>
                  <a:cubicBezTo>
                    <a:pt x="216767" y="458047"/>
                    <a:pt x="203111" y="473289"/>
                    <a:pt x="186241" y="471322"/>
                  </a:cubicBezTo>
                  <a:lnTo>
                    <a:pt x="485" y="449655"/>
                  </a:ln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C361180-AD65-CD9A-08DC-17FB2F65F66F}"/>
              </a:ext>
            </a:extLst>
          </p:cNvPr>
          <p:cNvGrpSpPr/>
          <p:nvPr/>
        </p:nvGrpSpPr>
        <p:grpSpPr>
          <a:xfrm>
            <a:off x="4260780" y="3912258"/>
            <a:ext cx="1530420" cy="2456545"/>
            <a:chOff x="3825974" y="5131600"/>
            <a:chExt cx="2196389" cy="352552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A343AD2-9F64-0645-8C92-449C0D8A28A6}"/>
                </a:ext>
              </a:extLst>
            </p:cNvPr>
            <p:cNvGrpSpPr/>
            <p:nvPr/>
          </p:nvGrpSpPr>
          <p:grpSpPr>
            <a:xfrm>
              <a:off x="5619484" y="7876171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85D4450A-93C2-5867-5336-63F1E2692450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81102AD-8C6F-13B6-8BFE-CD149A0F0F19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2F19E43F-44A2-61FA-384F-5A6AB240BA02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6130FD3-047E-9F16-8D34-9EA8056F7493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4C60A4DE-F1CF-FD8D-0B04-319D4450EE07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6ECDCB80-1160-293A-7A5D-3481E16C3DF6}"/>
                </a:ext>
              </a:extLst>
            </p:cNvPr>
            <p:cNvGrpSpPr/>
            <p:nvPr/>
          </p:nvGrpSpPr>
          <p:grpSpPr>
            <a:xfrm>
              <a:off x="4930078" y="8148360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009EEBDE-F74D-0E29-87CA-B77AA0311355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CB148FD-0076-EEE2-039F-F1BEF1E6132C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30E6A721-86DC-B2A2-F7E3-6E7E9DDCA563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48541FA4-FD0A-F5B7-D9D5-C4019EB9B3D4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41D5A5A8-A7F2-0490-97F6-99F82486FFDA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0E2DB38F-9E8B-88CC-A064-DCBB31D19505}"/>
                </a:ext>
              </a:extLst>
            </p:cNvPr>
            <p:cNvGrpSpPr/>
            <p:nvPr/>
          </p:nvGrpSpPr>
          <p:grpSpPr>
            <a:xfrm>
              <a:off x="3848461" y="7892796"/>
              <a:ext cx="361158" cy="508760"/>
              <a:chOff x="5126174" y="8277921"/>
              <a:chExt cx="300624" cy="423486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257A0C7A-A945-6D99-F0F6-236FD4950122}"/>
                  </a:ext>
                </a:extLst>
              </p:cNvPr>
              <p:cNvGrpSpPr/>
              <p:nvPr/>
            </p:nvGrpSpPr>
            <p:grpSpPr>
              <a:xfrm>
                <a:off x="5126174" y="8370804"/>
                <a:ext cx="300624" cy="330603"/>
                <a:chOff x="8236158" y="5984068"/>
                <a:chExt cx="300624" cy="330603"/>
              </a:xfrm>
              <a:grpFill/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79977988-21B4-4B8C-3445-D0401B6DA1A0}"/>
                    </a:ext>
                  </a:extLst>
                </p:cNvPr>
                <p:cNvSpPr/>
                <p:nvPr/>
              </p:nvSpPr>
              <p:spPr>
                <a:xfrm>
                  <a:off x="8266161" y="6007895"/>
                  <a:ext cx="257496" cy="306776"/>
                </a:xfrm>
                <a:custGeom>
                  <a:avLst/>
                  <a:gdLst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07176 w 265942"/>
                    <a:gd name="csY13" fmla="*/ 51085 h 316839"/>
                    <a:gd name="csX14" fmla="*/ 112284 w 265942"/>
                    <a:gd name="csY14" fmla="*/ 39683 h 316839"/>
                    <a:gd name="csX15" fmla="*/ 175931 w 265942"/>
                    <a:gd name="csY15" fmla="*/ 0 h 316839"/>
                    <a:gd name="csX0" fmla="*/ 175931 w 265942"/>
                    <a:gd name="csY0" fmla="*/ 0 h 316839"/>
                    <a:gd name="csX1" fmla="*/ 265942 w 265942"/>
                    <a:gd name="csY1" fmla="*/ 135485 h 316839"/>
                    <a:gd name="csX2" fmla="*/ 239579 w 265942"/>
                    <a:gd name="csY2" fmla="*/ 231288 h 316839"/>
                    <a:gd name="csX3" fmla="*/ 213961 w 265942"/>
                    <a:gd name="csY3" fmla="*/ 257285 h 316839"/>
                    <a:gd name="csX4" fmla="*/ 213982 w 265942"/>
                    <a:gd name="csY4" fmla="*/ 257323 h 316839"/>
                    <a:gd name="csX5" fmla="*/ 213851 w 265942"/>
                    <a:gd name="csY5" fmla="*/ 257397 h 316839"/>
                    <a:gd name="csX6" fmla="*/ 210967 w 265942"/>
                    <a:gd name="csY6" fmla="*/ 260323 h 316839"/>
                    <a:gd name="csX7" fmla="*/ 205990 w 265942"/>
                    <a:gd name="csY7" fmla="*/ 261836 h 316839"/>
                    <a:gd name="csX8" fmla="*/ 115865 w 265942"/>
                    <a:gd name="csY8" fmla="*/ 312728 h 316839"/>
                    <a:gd name="csX9" fmla="*/ 114059 w 265942"/>
                    <a:gd name="csY9" fmla="*/ 309531 h 316839"/>
                    <a:gd name="csX10" fmla="*/ 90011 w 265942"/>
                    <a:gd name="csY10" fmla="*/ 316839 h 316839"/>
                    <a:gd name="csX11" fmla="*/ 0 w 265942"/>
                    <a:gd name="csY11" fmla="*/ 181354 h 316839"/>
                    <a:gd name="csX12" fmla="*/ 90011 w 265942"/>
                    <a:gd name="csY12" fmla="*/ 45869 h 316839"/>
                    <a:gd name="csX13" fmla="*/ 112284 w 265942"/>
                    <a:gd name="csY13" fmla="*/ 39683 h 316839"/>
                    <a:gd name="csX14" fmla="*/ 175931 w 265942"/>
                    <a:gd name="csY14" fmla="*/ 0 h 31683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265942" h="316839">
                      <a:moveTo>
                        <a:pt x="175931" y="0"/>
                      </a:moveTo>
                      <a:cubicBezTo>
                        <a:pt x="225643" y="0"/>
                        <a:pt x="265942" y="60659"/>
                        <a:pt x="265942" y="135485"/>
                      </a:cubicBezTo>
                      <a:cubicBezTo>
                        <a:pt x="265942" y="172898"/>
                        <a:pt x="255867" y="206770"/>
                        <a:pt x="239579" y="231288"/>
                      </a:cubicBezTo>
                      <a:lnTo>
                        <a:pt x="213961" y="257285"/>
                      </a:lnTo>
                      <a:cubicBezTo>
                        <a:pt x="213968" y="257298"/>
                        <a:pt x="213975" y="257310"/>
                        <a:pt x="213982" y="257323"/>
                      </a:cubicBezTo>
                      <a:lnTo>
                        <a:pt x="213851" y="257397"/>
                      </a:lnTo>
                      <a:lnTo>
                        <a:pt x="210967" y="260323"/>
                      </a:lnTo>
                      <a:lnTo>
                        <a:pt x="205990" y="261836"/>
                      </a:lnTo>
                      <a:lnTo>
                        <a:pt x="115865" y="312728"/>
                      </a:lnTo>
                      <a:lnTo>
                        <a:pt x="114059" y="309531"/>
                      </a:lnTo>
                      <a:lnTo>
                        <a:pt x="90011" y="316839"/>
                      </a:lnTo>
                      <a:cubicBezTo>
                        <a:pt x="40299" y="316839"/>
                        <a:pt x="0" y="256180"/>
                        <a:pt x="0" y="181354"/>
                      </a:cubicBezTo>
                      <a:cubicBezTo>
                        <a:pt x="0" y="106528"/>
                        <a:pt x="40299" y="45869"/>
                        <a:pt x="90011" y="45869"/>
                      </a:cubicBezTo>
                      <a:lnTo>
                        <a:pt x="112284" y="39683"/>
                      </a:lnTo>
                      <a:cubicBezTo>
                        <a:pt x="128572" y="15165"/>
                        <a:pt x="151075" y="0"/>
                        <a:pt x="1759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45EE1268-28FB-3A7F-13F3-37036A97B6A6}"/>
                    </a:ext>
                  </a:extLst>
                </p:cNvPr>
                <p:cNvSpPr/>
                <p:nvPr/>
              </p:nvSpPr>
              <p:spPr>
                <a:xfrm>
                  <a:off x="8300472" y="6105719"/>
                  <a:ext cx="89584" cy="15699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F144385-6162-7AF7-DD37-661AF277B8E7}"/>
                    </a:ext>
                  </a:extLst>
                </p:cNvPr>
                <p:cNvSpPr/>
                <p:nvPr/>
              </p:nvSpPr>
              <p:spPr>
                <a:xfrm>
                  <a:off x="8236158" y="5984068"/>
                  <a:ext cx="300624" cy="185763"/>
                </a:xfrm>
                <a:custGeom>
                  <a:avLst/>
                  <a:gdLst>
                    <a:gd name="csX0" fmla="*/ 202765 w 300624"/>
                    <a:gd name="csY0" fmla="*/ 0 h 185763"/>
                    <a:gd name="csX1" fmla="*/ 300145 w 300624"/>
                    <a:gd name="csY1" fmla="*/ 97158 h 185763"/>
                    <a:gd name="csX2" fmla="*/ 300624 w 300624"/>
                    <a:gd name="csY2" fmla="*/ 100733 h 185763"/>
                    <a:gd name="csX3" fmla="*/ 184946 w 300624"/>
                    <a:gd name="csY3" fmla="*/ 171253 h 185763"/>
                    <a:gd name="csX4" fmla="*/ 170097 w 300624"/>
                    <a:gd name="csY4" fmla="*/ 164807 h 185763"/>
                    <a:gd name="csX5" fmla="*/ 159355 w 300624"/>
                    <a:gd name="csY5" fmla="*/ 138156 h 185763"/>
                    <a:gd name="csX6" fmla="*/ 99087 w 300624"/>
                    <a:gd name="csY6" fmla="*/ 95376 h 185763"/>
                    <a:gd name="csX7" fmla="*/ 27124 w 300624"/>
                    <a:gd name="csY7" fmla="*/ 167175 h 185763"/>
                    <a:gd name="csX8" fmla="*/ 24631 w 300624"/>
                    <a:gd name="csY8" fmla="*/ 185763 h 185763"/>
                    <a:gd name="csX9" fmla="*/ 0 w 300624"/>
                    <a:gd name="csY9" fmla="*/ 175070 h 185763"/>
                    <a:gd name="csX10" fmla="*/ 948 w 300624"/>
                    <a:gd name="csY10" fmla="*/ 165629 h 185763"/>
                    <a:gd name="csX11" fmla="*/ 60745 w 300624"/>
                    <a:gd name="csY11" fmla="*/ 66356 h 185763"/>
                    <a:gd name="csX12" fmla="*/ 77658 w 300624"/>
                    <a:gd name="csY12" fmla="*/ 61217 h 185763"/>
                    <a:gd name="csX13" fmla="*/ 155313 w 300624"/>
                    <a:gd name="csY13" fmla="*/ 18910 h 185763"/>
                    <a:gd name="csX14" fmla="*/ 161628 w 300624"/>
                    <a:gd name="csY14" fmla="*/ 12501 h 185763"/>
                    <a:gd name="csX15" fmla="*/ 202765 w 300624"/>
                    <a:gd name="csY15" fmla="*/ 0 h 18576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300624" h="185763">
                      <a:moveTo>
                        <a:pt x="202765" y="0"/>
                      </a:moveTo>
                      <a:cubicBezTo>
                        <a:pt x="246542" y="0"/>
                        <a:pt x="284101" y="40063"/>
                        <a:pt x="300145" y="97158"/>
                      </a:cubicBezTo>
                      <a:lnTo>
                        <a:pt x="300624" y="100733"/>
                      </a:lnTo>
                      <a:lnTo>
                        <a:pt x="184946" y="171253"/>
                      </a:lnTo>
                      <a:lnTo>
                        <a:pt x="170097" y="164807"/>
                      </a:lnTo>
                      <a:lnTo>
                        <a:pt x="159355" y="138156"/>
                      </a:lnTo>
                      <a:cubicBezTo>
                        <a:pt x="145030" y="112030"/>
                        <a:pt x="123351" y="95376"/>
                        <a:pt x="99087" y="95376"/>
                      </a:cubicBezTo>
                      <a:cubicBezTo>
                        <a:pt x="66737" y="95376"/>
                        <a:pt x="38980" y="124982"/>
                        <a:pt x="27124" y="167175"/>
                      </a:cubicBezTo>
                      <a:lnTo>
                        <a:pt x="24631" y="185763"/>
                      </a:lnTo>
                      <a:lnTo>
                        <a:pt x="0" y="175070"/>
                      </a:lnTo>
                      <a:lnTo>
                        <a:pt x="948" y="165629"/>
                      </a:lnTo>
                      <a:cubicBezTo>
                        <a:pt x="10212" y="120799"/>
                        <a:pt x="32296" y="84470"/>
                        <a:pt x="60745" y="66356"/>
                      </a:cubicBezTo>
                      <a:lnTo>
                        <a:pt x="77658" y="61217"/>
                      </a:lnTo>
                      <a:lnTo>
                        <a:pt x="155313" y="18910"/>
                      </a:lnTo>
                      <a:lnTo>
                        <a:pt x="161628" y="12501"/>
                      </a:lnTo>
                      <a:cubicBezTo>
                        <a:pt x="174271" y="4451"/>
                        <a:pt x="188173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371EE2EE-0940-EA78-CADF-AC31D5456317}"/>
                  </a:ext>
                </a:extLst>
              </p:cNvPr>
              <p:cNvSpPr/>
              <p:nvPr/>
            </p:nvSpPr>
            <p:spPr>
              <a:xfrm>
                <a:off x="5252055" y="8277921"/>
                <a:ext cx="65739" cy="162580"/>
              </a:xfrm>
              <a:prstGeom prst="round2SameRect">
                <a:avLst>
                  <a:gd name="adj1" fmla="val 25356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A16E353-EE59-81FD-755C-ACE2A970F02B}"/>
                </a:ext>
              </a:extLst>
            </p:cNvPr>
            <p:cNvSpPr/>
            <p:nvPr/>
          </p:nvSpPr>
          <p:spPr>
            <a:xfrm>
              <a:off x="3831766" y="5225405"/>
              <a:ext cx="2183997" cy="3088499"/>
            </a:xfrm>
            <a:custGeom>
              <a:avLst/>
              <a:gdLst>
                <a:gd name="csX0" fmla="*/ 708395 w 2183997"/>
                <a:gd name="csY0" fmla="*/ 924 h 3088499"/>
                <a:gd name="csX1" fmla="*/ 2150694 w 2183997"/>
                <a:gd name="csY1" fmla="*/ 345645 h 3088499"/>
                <a:gd name="csX2" fmla="*/ 2183997 w 2183997"/>
                <a:gd name="csY2" fmla="*/ 387984 h 3088499"/>
                <a:gd name="csX3" fmla="*/ 2176784 w 2183997"/>
                <a:gd name="csY3" fmla="*/ 2655731 h 3088499"/>
                <a:gd name="csX4" fmla="*/ 2166920 w 2183997"/>
                <a:gd name="csY4" fmla="*/ 2677684 h 3088499"/>
                <a:gd name="csX5" fmla="*/ 2163942 w 2183997"/>
                <a:gd name="csY5" fmla="*/ 2678239 h 3088499"/>
                <a:gd name="csX6" fmla="*/ 2165298 w 2183997"/>
                <a:gd name="csY6" fmla="*/ 2680464 h 3088499"/>
                <a:gd name="csX7" fmla="*/ 1498985 w 2183997"/>
                <a:gd name="csY7" fmla="*/ 3086663 h 3088499"/>
                <a:gd name="csX8" fmla="*/ 1497602 w 2183997"/>
                <a:gd name="csY8" fmla="*/ 3084395 h 3088499"/>
                <a:gd name="csX9" fmla="*/ 1475603 w 2183997"/>
                <a:gd name="csY9" fmla="*/ 3088499 h 3088499"/>
                <a:gd name="csX10" fmla="*/ 33304 w 2183997"/>
                <a:gd name="csY10" fmla="*/ 2743779 h 3088499"/>
                <a:gd name="csX11" fmla="*/ 1 w 2183997"/>
                <a:gd name="csY11" fmla="*/ 2701440 h 3088499"/>
                <a:gd name="csX12" fmla="*/ 7216 w 2183997"/>
                <a:gd name="csY12" fmla="*/ 433692 h 3088499"/>
                <a:gd name="csX13" fmla="*/ 17079 w 2183997"/>
                <a:gd name="csY13" fmla="*/ 411740 h 3088499"/>
                <a:gd name="csX14" fmla="*/ 26639 w 2183997"/>
                <a:gd name="csY14" fmla="*/ 409956 h 3088499"/>
                <a:gd name="csX15" fmla="*/ 682616 w 2183997"/>
                <a:gd name="csY15" fmla="*/ 10057 h 3088499"/>
                <a:gd name="csX16" fmla="*/ 684736 w 2183997"/>
                <a:gd name="csY16" fmla="*/ 5339 h 3088499"/>
                <a:gd name="csX17" fmla="*/ 708395 w 2183997"/>
                <a:gd name="csY17" fmla="*/ 924 h 30884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183997" h="3088499">
                  <a:moveTo>
                    <a:pt x="708395" y="924"/>
                  </a:moveTo>
                  <a:lnTo>
                    <a:pt x="2150694" y="345645"/>
                  </a:lnTo>
                  <a:cubicBezTo>
                    <a:pt x="2169148" y="350056"/>
                    <a:pt x="2184057" y="369012"/>
                    <a:pt x="2183997" y="387984"/>
                  </a:cubicBezTo>
                  <a:lnTo>
                    <a:pt x="2176784" y="2655731"/>
                  </a:lnTo>
                  <a:cubicBezTo>
                    <a:pt x="2176753" y="2665218"/>
                    <a:pt x="2172986" y="2672912"/>
                    <a:pt x="2166920" y="2677684"/>
                  </a:cubicBezTo>
                  <a:lnTo>
                    <a:pt x="2163942" y="2678239"/>
                  </a:lnTo>
                  <a:lnTo>
                    <a:pt x="2165298" y="2680464"/>
                  </a:lnTo>
                  <a:lnTo>
                    <a:pt x="1498985" y="3086663"/>
                  </a:lnTo>
                  <a:lnTo>
                    <a:pt x="1497602" y="3084395"/>
                  </a:lnTo>
                  <a:lnTo>
                    <a:pt x="1475603" y="3088499"/>
                  </a:lnTo>
                  <a:lnTo>
                    <a:pt x="33304" y="2743779"/>
                  </a:lnTo>
                  <a:cubicBezTo>
                    <a:pt x="14852" y="2739369"/>
                    <a:pt x="-58" y="2720413"/>
                    <a:pt x="1" y="2701440"/>
                  </a:cubicBezTo>
                  <a:lnTo>
                    <a:pt x="7216" y="433692"/>
                  </a:lnTo>
                  <a:cubicBezTo>
                    <a:pt x="7246" y="424206"/>
                    <a:pt x="11013" y="416513"/>
                    <a:pt x="17079" y="411740"/>
                  </a:cubicBezTo>
                  <a:lnTo>
                    <a:pt x="26639" y="409956"/>
                  </a:lnTo>
                  <a:lnTo>
                    <a:pt x="682616" y="10057"/>
                  </a:lnTo>
                  <a:lnTo>
                    <a:pt x="684736" y="5339"/>
                  </a:lnTo>
                  <a:cubicBezTo>
                    <a:pt x="690803" y="568"/>
                    <a:pt x="699169" y="-1281"/>
                    <a:pt x="708395" y="924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E9E1030-BD4B-729C-835E-5E9F44040414}"/>
                </a:ext>
              </a:extLst>
            </p:cNvPr>
            <p:cNvSpPr/>
            <p:nvPr/>
          </p:nvSpPr>
          <p:spPr>
            <a:xfrm>
              <a:off x="3845441" y="5225405"/>
              <a:ext cx="2156645" cy="777099"/>
            </a:xfrm>
            <a:custGeom>
              <a:avLst/>
              <a:gdLst>
                <a:gd name="csX0" fmla="*/ 694718 w 2156645"/>
                <a:gd name="csY0" fmla="*/ 924 h 777099"/>
                <a:gd name="csX1" fmla="*/ 2137017 w 2156645"/>
                <a:gd name="csY1" fmla="*/ 345645 h 777099"/>
                <a:gd name="csX2" fmla="*/ 2156645 w 2156645"/>
                <a:gd name="csY2" fmla="*/ 358714 h 777099"/>
                <a:gd name="csX3" fmla="*/ 2153243 w 2156645"/>
                <a:gd name="csY3" fmla="*/ 366284 h 777099"/>
                <a:gd name="csX4" fmla="*/ 2150265 w 2156645"/>
                <a:gd name="csY4" fmla="*/ 366839 h 777099"/>
                <a:gd name="csX5" fmla="*/ 2151621 w 2156645"/>
                <a:gd name="csY5" fmla="*/ 369064 h 777099"/>
                <a:gd name="csX6" fmla="*/ 1485308 w 2156645"/>
                <a:gd name="csY6" fmla="*/ 775263 h 777099"/>
                <a:gd name="csX7" fmla="*/ 1483925 w 2156645"/>
                <a:gd name="csY7" fmla="*/ 772995 h 777099"/>
                <a:gd name="csX8" fmla="*/ 1461926 w 2156645"/>
                <a:gd name="csY8" fmla="*/ 777099 h 777099"/>
                <a:gd name="csX9" fmla="*/ 19627 w 2156645"/>
                <a:gd name="csY9" fmla="*/ 432379 h 777099"/>
                <a:gd name="csX10" fmla="*/ 0 w 2156645"/>
                <a:gd name="csY10" fmla="*/ 419312 h 777099"/>
                <a:gd name="csX11" fmla="*/ 3402 w 2156645"/>
                <a:gd name="csY11" fmla="*/ 411740 h 777099"/>
                <a:gd name="csX12" fmla="*/ 12962 w 2156645"/>
                <a:gd name="csY12" fmla="*/ 409956 h 777099"/>
                <a:gd name="csX13" fmla="*/ 668939 w 2156645"/>
                <a:gd name="csY13" fmla="*/ 10057 h 777099"/>
                <a:gd name="csX14" fmla="*/ 671059 w 2156645"/>
                <a:gd name="csY14" fmla="*/ 5339 h 777099"/>
                <a:gd name="csX15" fmla="*/ 694718 w 2156645"/>
                <a:gd name="csY15" fmla="*/ 924 h 7770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156645" h="777099">
                  <a:moveTo>
                    <a:pt x="694718" y="924"/>
                  </a:moveTo>
                  <a:lnTo>
                    <a:pt x="2137017" y="345645"/>
                  </a:lnTo>
                  <a:lnTo>
                    <a:pt x="2156645" y="358714"/>
                  </a:lnTo>
                  <a:lnTo>
                    <a:pt x="2153243" y="366284"/>
                  </a:lnTo>
                  <a:lnTo>
                    <a:pt x="2150265" y="366839"/>
                  </a:lnTo>
                  <a:lnTo>
                    <a:pt x="2151621" y="369064"/>
                  </a:lnTo>
                  <a:lnTo>
                    <a:pt x="1485308" y="775263"/>
                  </a:lnTo>
                  <a:lnTo>
                    <a:pt x="1483925" y="772995"/>
                  </a:lnTo>
                  <a:lnTo>
                    <a:pt x="1461926" y="777099"/>
                  </a:lnTo>
                  <a:lnTo>
                    <a:pt x="19627" y="432379"/>
                  </a:lnTo>
                  <a:lnTo>
                    <a:pt x="0" y="419312"/>
                  </a:lnTo>
                  <a:lnTo>
                    <a:pt x="3402" y="411740"/>
                  </a:lnTo>
                  <a:lnTo>
                    <a:pt x="12962" y="409956"/>
                  </a:lnTo>
                  <a:lnTo>
                    <a:pt x="668939" y="10057"/>
                  </a:lnTo>
                  <a:lnTo>
                    <a:pt x="671059" y="5339"/>
                  </a:lnTo>
                  <a:cubicBezTo>
                    <a:pt x="677126" y="568"/>
                    <a:pt x="685492" y="-1281"/>
                    <a:pt x="694718" y="9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10E19AB-86E8-E5C1-DBBD-84EC93EBEAB0}"/>
                </a:ext>
              </a:extLst>
            </p:cNvPr>
            <p:cNvSpPr/>
            <p:nvPr/>
          </p:nvSpPr>
          <p:spPr>
            <a:xfrm>
              <a:off x="3831767" y="5631806"/>
              <a:ext cx="1516339" cy="2683022"/>
            </a:xfrm>
            <a:custGeom>
              <a:avLst/>
              <a:gdLst>
                <a:gd name="csX0" fmla="*/ 40736 w 1516339"/>
                <a:gd name="csY0" fmla="*/ 924 h 2683022"/>
                <a:gd name="csX1" fmla="*/ 1483036 w 1516339"/>
                <a:gd name="csY1" fmla="*/ 345645 h 2683022"/>
                <a:gd name="csX2" fmla="*/ 1516339 w 1516339"/>
                <a:gd name="csY2" fmla="*/ 387984 h 2683022"/>
                <a:gd name="csX3" fmla="*/ 1509125 w 1516339"/>
                <a:gd name="csY3" fmla="*/ 2655731 h 2683022"/>
                <a:gd name="csX4" fmla="*/ 1475603 w 1516339"/>
                <a:gd name="csY4" fmla="*/ 2682098 h 2683022"/>
                <a:gd name="csX5" fmla="*/ 33304 w 1516339"/>
                <a:gd name="csY5" fmla="*/ 2337378 h 2683022"/>
                <a:gd name="csX6" fmla="*/ 1 w 1516339"/>
                <a:gd name="csY6" fmla="*/ 2295039 h 2683022"/>
                <a:gd name="csX7" fmla="*/ 7215 w 1516339"/>
                <a:gd name="csY7" fmla="*/ 27291 h 2683022"/>
                <a:gd name="csX8" fmla="*/ 17078 w 1516339"/>
                <a:gd name="csY8" fmla="*/ 5339 h 2683022"/>
                <a:gd name="csX9" fmla="*/ 40736 w 1516339"/>
                <a:gd name="csY9" fmla="*/ 924 h 26830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516339" h="2683022">
                  <a:moveTo>
                    <a:pt x="40736" y="924"/>
                  </a:moveTo>
                  <a:lnTo>
                    <a:pt x="1483036" y="345645"/>
                  </a:lnTo>
                  <a:cubicBezTo>
                    <a:pt x="1501489" y="350056"/>
                    <a:pt x="1516399" y="369011"/>
                    <a:pt x="1516339" y="387984"/>
                  </a:cubicBezTo>
                  <a:lnTo>
                    <a:pt x="1509125" y="2655731"/>
                  </a:lnTo>
                  <a:cubicBezTo>
                    <a:pt x="1509064" y="2674704"/>
                    <a:pt x="1494057" y="2686509"/>
                    <a:pt x="1475603" y="2682098"/>
                  </a:cubicBezTo>
                  <a:lnTo>
                    <a:pt x="33304" y="2337378"/>
                  </a:lnTo>
                  <a:cubicBezTo>
                    <a:pt x="14851" y="2332967"/>
                    <a:pt x="-59" y="2314012"/>
                    <a:pt x="1" y="2295039"/>
                  </a:cubicBezTo>
                  <a:lnTo>
                    <a:pt x="7215" y="27291"/>
                  </a:lnTo>
                  <a:cubicBezTo>
                    <a:pt x="7245" y="17805"/>
                    <a:pt x="11013" y="10111"/>
                    <a:pt x="17078" y="5339"/>
                  </a:cubicBezTo>
                  <a:cubicBezTo>
                    <a:pt x="23144" y="568"/>
                    <a:pt x="31510" y="-1281"/>
                    <a:pt x="40736" y="92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0E88E8D-D31E-470E-4D48-C67C22A94D12}"/>
                </a:ext>
              </a:extLst>
            </p:cNvPr>
            <p:cNvSpPr/>
            <p:nvPr/>
          </p:nvSpPr>
          <p:spPr>
            <a:xfrm>
              <a:off x="5072161" y="5925775"/>
              <a:ext cx="271463" cy="369094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71463" h="369094">
                  <a:moveTo>
                    <a:pt x="0" y="0"/>
                  </a:moveTo>
                  <a:lnTo>
                    <a:pt x="271463" y="73819"/>
                  </a:lnTo>
                  <a:lnTo>
                    <a:pt x="271463" y="3690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CD129C5-67DF-E36F-D334-B455AB25CA29}"/>
                </a:ext>
              </a:extLst>
            </p:cNvPr>
            <p:cNvSpPr/>
            <p:nvPr/>
          </p:nvSpPr>
          <p:spPr>
            <a:xfrm flipH="1">
              <a:off x="5083454" y="5882913"/>
              <a:ext cx="457813" cy="109537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  <a:gd name="csX0" fmla="*/ 0 w 264614"/>
                <a:gd name="csY0" fmla="*/ 0 h 426244"/>
                <a:gd name="csX1" fmla="*/ 264614 w 264614"/>
                <a:gd name="csY1" fmla="*/ 130969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64614"/>
                <a:gd name="csY0" fmla="*/ 0 h 426244"/>
                <a:gd name="csX1" fmla="*/ 261188 w 264614"/>
                <a:gd name="csY1" fmla="*/ 123825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74890"/>
                <a:gd name="csY0" fmla="*/ 0 h 416719"/>
                <a:gd name="csX1" fmla="*/ 271464 w 274890"/>
                <a:gd name="csY1" fmla="*/ 114300 h 416719"/>
                <a:gd name="csX2" fmla="*/ 274890 w 274890"/>
                <a:gd name="csY2" fmla="*/ 416719 h 416719"/>
                <a:gd name="csX3" fmla="*/ 0 w 274890"/>
                <a:gd name="csY3" fmla="*/ 0 h 416719"/>
                <a:gd name="csX0" fmla="*/ 0 w 268039"/>
                <a:gd name="csY0" fmla="*/ 0 h 416719"/>
                <a:gd name="csX1" fmla="*/ 264613 w 268039"/>
                <a:gd name="csY1" fmla="*/ 114300 h 416719"/>
                <a:gd name="csX2" fmla="*/ 268039 w 268039"/>
                <a:gd name="csY2" fmla="*/ 416719 h 416719"/>
                <a:gd name="csX3" fmla="*/ 0 w 268039"/>
                <a:gd name="csY3" fmla="*/ 0 h 416719"/>
                <a:gd name="csX0" fmla="*/ 0 w 661923"/>
                <a:gd name="csY0" fmla="*/ 0 h 114300"/>
                <a:gd name="csX1" fmla="*/ 264613 w 661923"/>
                <a:gd name="csY1" fmla="*/ 114300 h 114300"/>
                <a:gd name="csX2" fmla="*/ 661923 w 661923"/>
                <a:gd name="csY2" fmla="*/ 47625 h 114300"/>
                <a:gd name="csX3" fmla="*/ 0 w 661923"/>
                <a:gd name="csY3" fmla="*/ 0 h 114300"/>
                <a:gd name="csX0" fmla="*/ 0 w 658498"/>
                <a:gd name="csY0" fmla="*/ 0 h 109537"/>
                <a:gd name="csX1" fmla="*/ 261188 w 658498"/>
                <a:gd name="csY1" fmla="*/ 109537 h 109537"/>
                <a:gd name="csX2" fmla="*/ 658498 w 658498"/>
                <a:gd name="csY2" fmla="*/ 42862 h 109537"/>
                <a:gd name="csX3" fmla="*/ 0 w 658498"/>
                <a:gd name="csY3" fmla="*/ 0 h 109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658498" h="109537">
                  <a:moveTo>
                    <a:pt x="0" y="0"/>
                  </a:moveTo>
                  <a:lnTo>
                    <a:pt x="261188" y="109537"/>
                  </a:lnTo>
                  <a:lnTo>
                    <a:pt x="658498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B336983-A761-E358-2CD5-22BC3E3AB688}"/>
                </a:ext>
              </a:extLst>
            </p:cNvPr>
            <p:cNvSpPr/>
            <p:nvPr/>
          </p:nvSpPr>
          <p:spPr>
            <a:xfrm>
              <a:off x="3836292" y="5635263"/>
              <a:ext cx="288132" cy="340518"/>
            </a:xfrm>
            <a:custGeom>
              <a:avLst/>
              <a:gdLst>
                <a:gd name="csX0" fmla="*/ 0 w 288132"/>
                <a:gd name="csY0" fmla="*/ 338137 h 338137"/>
                <a:gd name="csX1" fmla="*/ 288132 w 288132"/>
                <a:gd name="csY1" fmla="*/ 64294 h 338137"/>
                <a:gd name="csX2" fmla="*/ 14288 w 288132"/>
                <a:gd name="csY2" fmla="*/ 0 h 338137"/>
                <a:gd name="csX3" fmla="*/ 0 w 288132"/>
                <a:gd name="csY3" fmla="*/ 338137 h 338137"/>
                <a:gd name="csX0" fmla="*/ 0 w 288132"/>
                <a:gd name="csY0" fmla="*/ 340518 h 340518"/>
                <a:gd name="csX1" fmla="*/ 288132 w 288132"/>
                <a:gd name="csY1" fmla="*/ 66675 h 340518"/>
                <a:gd name="csX2" fmla="*/ 0 w 288132"/>
                <a:gd name="csY2" fmla="*/ 0 h 340518"/>
                <a:gd name="csX3" fmla="*/ 0 w 288132"/>
                <a:gd name="csY3" fmla="*/ 340518 h 3405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88132" h="340518">
                  <a:moveTo>
                    <a:pt x="0" y="340518"/>
                  </a:moveTo>
                  <a:lnTo>
                    <a:pt x="288132" y="66675"/>
                  </a:lnTo>
                  <a:lnTo>
                    <a:pt x="0" y="0"/>
                  </a:lnTo>
                  <a:lnTo>
                    <a:pt x="0" y="34051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CADEA5A-1D85-2E5B-CE6E-99FC1FF2EF38}"/>
                </a:ext>
              </a:extLst>
            </p:cNvPr>
            <p:cNvSpPr/>
            <p:nvPr/>
          </p:nvSpPr>
          <p:spPr>
            <a:xfrm>
              <a:off x="3833910" y="5528105"/>
              <a:ext cx="288132" cy="173832"/>
            </a:xfrm>
            <a:custGeom>
              <a:avLst/>
              <a:gdLst>
                <a:gd name="csX0" fmla="*/ 0 w 288132"/>
                <a:gd name="csY0" fmla="*/ 338137 h 338137"/>
                <a:gd name="csX1" fmla="*/ 288132 w 288132"/>
                <a:gd name="csY1" fmla="*/ 64294 h 338137"/>
                <a:gd name="csX2" fmla="*/ 14288 w 288132"/>
                <a:gd name="csY2" fmla="*/ 0 h 338137"/>
                <a:gd name="csX3" fmla="*/ 0 w 288132"/>
                <a:gd name="csY3" fmla="*/ 338137 h 338137"/>
                <a:gd name="csX0" fmla="*/ 0 w 288132"/>
                <a:gd name="csY0" fmla="*/ 340518 h 340518"/>
                <a:gd name="csX1" fmla="*/ 288132 w 288132"/>
                <a:gd name="csY1" fmla="*/ 66675 h 340518"/>
                <a:gd name="csX2" fmla="*/ 0 w 288132"/>
                <a:gd name="csY2" fmla="*/ 0 h 340518"/>
                <a:gd name="csX3" fmla="*/ 0 w 288132"/>
                <a:gd name="csY3" fmla="*/ 340518 h 340518"/>
                <a:gd name="csX0" fmla="*/ 185737 w 288132"/>
                <a:gd name="csY0" fmla="*/ 0 h 173832"/>
                <a:gd name="csX1" fmla="*/ 288132 w 288132"/>
                <a:gd name="csY1" fmla="*/ 173832 h 173832"/>
                <a:gd name="csX2" fmla="*/ 0 w 288132"/>
                <a:gd name="csY2" fmla="*/ 107157 h 173832"/>
                <a:gd name="csX3" fmla="*/ 185737 w 288132"/>
                <a:gd name="csY3" fmla="*/ 0 h 1738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88132" h="173832">
                  <a:moveTo>
                    <a:pt x="185737" y="0"/>
                  </a:moveTo>
                  <a:lnTo>
                    <a:pt x="288132" y="173832"/>
                  </a:lnTo>
                  <a:lnTo>
                    <a:pt x="0" y="107157"/>
                  </a:lnTo>
                  <a:lnTo>
                    <a:pt x="18573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266">
              <a:extLst>
                <a:ext uri="{FF2B5EF4-FFF2-40B4-BE49-F238E27FC236}">
                  <a16:creationId xmlns:a16="http://schemas.microsoft.com/office/drawing/2014/main" id="{399906C5-1BA1-F5FE-012F-2AFC735C2035}"/>
                </a:ext>
              </a:extLst>
            </p:cNvPr>
            <p:cNvSpPr/>
            <p:nvPr/>
          </p:nvSpPr>
          <p:spPr>
            <a:xfrm>
              <a:off x="4359864" y="5224481"/>
              <a:ext cx="417307" cy="102394"/>
            </a:xfrm>
            <a:custGeom>
              <a:avLst/>
              <a:gdLst>
                <a:gd name="csX0" fmla="*/ 0 w 388732"/>
                <a:gd name="csY0" fmla="*/ 97632 h 97632"/>
                <a:gd name="csX1" fmla="*/ 194366 w 388732"/>
                <a:gd name="csY1" fmla="*/ 0 h 97632"/>
                <a:gd name="csX2" fmla="*/ 388732 w 388732"/>
                <a:gd name="csY2" fmla="*/ 97632 h 97632"/>
                <a:gd name="csX3" fmla="*/ 0 w 388732"/>
                <a:gd name="csY3" fmla="*/ 97632 h 97632"/>
                <a:gd name="csX0" fmla="*/ 0 w 369682"/>
                <a:gd name="csY0" fmla="*/ 102394 h 102394"/>
                <a:gd name="csX1" fmla="*/ 175316 w 369682"/>
                <a:gd name="csY1" fmla="*/ 0 h 102394"/>
                <a:gd name="csX2" fmla="*/ 369682 w 369682"/>
                <a:gd name="csY2" fmla="*/ 97632 h 102394"/>
                <a:gd name="csX3" fmla="*/ 0 w 369682"/>
                <a:gd name="csY3" fmla="*/ 102394 h 102394"/>
                <a:gd name="csX0" fmla="*/ 0 w 417307"/>
                <a:gd name="csY0" fmla="*/ 102394 h 102394"/>
                <a:gd name="csX1" fmla="*/ 175316 w 417307"/>
                <a:gd name="csY1" fmla="*/ 0 h 102394"/>
                <a:gd name="csX2" fmla="*/ 417307 w 417307"/>
                <a:gd name="csY2" fmla="*/ 54770 h 102394"/>
                <a:gd name="csX3" fmla="*/ 0 w 417307"/>
                <a:gd name="csY3" fmla="*/ 102394 h 1023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417307" h="102394">
                  <a:moveTo>
                    <a:pt x="0" y="102394"/>
                  </a:moveTo>
                  <a:lnTo>
                    <a:pt x="175316" y="0"/>
                  </a:lnTo>
                  <a:lnTo>
                    <a:pt x="417307" y="54770"/>
                  </a:lnTo>
                  <a:lnTo>
                    <a:pt x="0" y="1023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027BA42-9E98-B10F-81A0-5A4F7AB0CE54}"/>
                </a:ext>
              </a:extLst>
            </p:cNvPr>
            <p:cNvSpPr/>
            <p:nvPr/>
          </p:nvSpPr>
          <p:spPr>
            <a:xfrm>
              <a:off x="3838782" y="6159836"/>
              <a:ext cx="1502311" cy="458935"/>
            </a:xfrm>
            <a:custGeom>
              <a:avLst/>
              <a:gdLst>
                <a:gd name="csX0" fmla="*/ 33721 w 1502311"/>
                <a:gd name="csY0" fmla="*/ 924 h 458935"/>
                <a:gd name="csX1" fmla="*/ 1476021 w 1502311"/>
                <a:gd name="csY1" fmla="*/ 345645 h 458935"/>
                <a:gd name="csX2" fmla="*/ 1499615 w 1502311"/>
                <a:gd name="csY2" fmla="*/ 361354 h 458935"/>
                <a:gd name="csX3" fmla="*/ 1502311 w 1502311"/>
                <a:gd name="csY3" fmla="*/ 368746 h 458935"/>
                <a:gd name="csX4" fmla="*/ 1502110 w 1502311"/>
                <a:gd name="csY4" fmla="*/ 431644 h 458935"/>
                <a:gd name="csX5" fmla="*/ 1468588 w 1502311"/>
                <a:gd name="csY5" fmla="*/ 458011 h 458935"/>
                <a:gd name="csX6" fmla="*/ 26289 w 1502311"/>
                <a:gd name="csY6" fmla="*/ 113291 h 458935"/>
                <a:gd name="csX7" fmla="*/ 2695 w 1502311"/>
                <a:gd name="csY7" fmla="*/ 97583 h 458935"/>
                <a:gd name="csX8" fmla="*/ 0 w 1502311"/>
                <a:gd name="csY8" fmla="*/ 90189 h 458935"/>
                <a:gd name="csX9" fmla="*/ 200 w 1502311"/>
                <a:gd name="csY9" fmla="*/ 27291 h 458935"/>
                <a:gd name="csX10" fmla="*/ 10063 w 1502311"/>
                <a:gd name="csY10" fmla="*/ 5339 h 458935"/>
                <a:gd name="csX11" fmla="*/ 33721 w 1502311"/>
                <a:gd name="csY11" fmla="*/ 924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502311" h="458935">
                  <a:moveTo>
                    <a:pt x="33721" y="924"/>
                  </a:moveTo>
                  <a:lnTo>
                    <a:pt x="1476021" y="345645"/>
                  </a:lnTo>
                  <a:cubicBezTo>
                    <a:pt x="1485248" y="347851"/>
                    <a:pt x="1493588" y="353692"/>
                    <a:pt x="1499615" y="361354"/>
                  </a:cubicBezTo>
                  <a:lnTo>
                    <a:pt x="1502311" y="368746"/>
                  </a:lnTo>
                  <a:lnTo>
                    <a:pt x="1502110" y="431644"/>
                  </a:lnTo>
                  <a:cubicBezTo>
                    <a:pt x="1502049" y="450617"/>
                    <a:pt x="1487042" y="462422"/>
                    <a:pt x="1468588" y="458011"/>
                  </a:cubicBezTo>
                  <a:lnTo>
                    <a:pt x="26289" y="113291"/>
                  </a:lnTo>
                  <a:cubicBezTo>
                    <a:pt x="17063" y="111086"/>
                    <a:pt x="8722" y="105244"/>
                    <a:pt x="2695" y="97583"/>
                  </a:cubicBezTo>
                  <a:lnTo>
                    <a:pt x="0" y="90189"/>
                  </a:lnTo>
                  <a:lnTo>
                    <a:pt x="200" y="27291"/>
                  </a:lnTo>
                  <a:cubicBezTo>
                    <a:pt x="230" y="17805"/>
                    <a:pt x="3998" y="10111"/>
                    <a:pt x="10063" y="5339"/>
                  </a:cubicBezTo>
                  <a:cubicBezTo>
                    <a:pt x="16129" y="568"/>
                    <a:pt x="24495" y="-1281"/>
                    <a:pt x="33721" y="92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B57C194-F4B0-EED9-DEBE-21124FBD9225}"/>
                </a:ext>
              </a:extLst>
            </p:cNvPr>
            <p:cNvSpPr/>
            <p:nvPr/>
          </p:nvSpPr>
          <p:spPr>
            <a:xfrm>
              <a:off x="3838782" y="7302836"/>
              <a:ext cx="1502311" cy="458935"/>
            </a:xfrm>
            <a:custGeom>
              <a:avLst/>
              <a:gdLst>
                <a:gd name="csX0" fmla="*/ 33721 w 1502311"/>
                <a:gd name="csY0" fmla="*/ 924 h 458935"/>
                <a:gd name="csX1" fmla="*/ 1476021 w 1502311"/>
                <a:gd name="csY1" fmla="*/ 345645 h 458935"/>
                <a:gd name="csX2" fmla="*/ 1499615 w 1502311"/>
                <a:gd name="csY2" fmla="*/ 361354 h 458935"/>
                <a:gd name="csX3" fmla="*/ 1502311 w 1502311"/>
                <a:gd name="csY3" fmla="*/ 368746 h 458935"/>
                <a:gd name="csX4" fmla="*/ 1502110 w 1502311"/>
                <a:gd name="csY4" fmla="*/ 431644 h 458935"/>
                <a:gd name="csX5" fmla="*/ 1468588 w 1502311"/>
                <a:gd name="csY5" fmla="*/ 458011 h 458935"/>
                <a:gd name="csX6" fmla="*/ 26289 w 1502311"/>
                <a:gd name="csY6" fmla="*/ 113291 h 458935"/>
                <a:gd name="csX7" fmla="*/ 2695 w 1502311"/>
                <a:gd name="csY7" fmla="*/ 97583 h 458935"/>
                <a:gd name="csX8" fmla="*/ 0 w 1502311"/>
                <a:gd name="csY8" fmla="*/ 90189 h 458935"/>
                <a:gd name="csX9" fmla="*/ 200 w 1502311"/>
                <a:gd name="csY9" fmla="*/ 27291 h 458935"/>
                <a:gd name="csX10" fmla="*/ 10063 w 1502311"/>
                <a:gd name="csY10" fmla="*/ 5339 h 458935"/>
                <a:gd name="csX11" fmla="*/ 33721 w 1502311"/>
                <a:gd name="csY11" fmla="*/ 924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502311" h="458935">
                  <a:moveTo>
                    <a:pt x="33721" y="924"/>
                  </a:moveTo>
                  <a:lnTo>
                    <a:pt x="1476021" y="345645"/>
                  </a:lnTo>
                  <a:cubicBezTo>
                    <a:pt x="1485248" y="347851"/>
                    <a:pt x="1493588" y="353692"/>
                    <a:pt x="1499615" y="361354"/>
                  </a:cubicBezTo>
                  <a:lnTo>
                    <a:pt x="1502311" y="368746"/>
                  </a:lnTo>
                  <a:lnTo>
                    <a:pt x="1502110" y="431644"/>
                  </a:lnTo>
                  <a:cubicBezTo>
                    <a:pt x="1502049" y="450617"/>
                    <a:pt x="1487042" y="462422"/>
                    <a:pt x="1468588" y="458011"/>
                  </a:cubicBezTo>
                  <a:lnTo>
                    <a:pt x="26289" y="113291"/>
                  </a:lnTo>
                  <a:cubicBezTo>
                    <a:pt x="17063" y="111086"/>
                    <a:pt x="8722" y="105244"/>
                    <a:pt x="2695" y="97583"/>
                  </a:cubicBezTo>
                  <a:lnTo>
                    <a:pt x="0" y="90189"/>
                  </a:lnTo>
                  <a:lnTo>
                    <a:pt x="200" y="27291"/>
                  </a:lnTo>
                  <a:cubicBezTo>
                    <a:pt x="230" y="17805"/>
                    <a:pt x="3998" y="10111"/>
                    <a:pt x="10063" y="5339"/>
                  </a:cubicBezTo>
                  <a:cubicBezTo>
                    <a:pt x="16129" y="568"/>
                    <a:pt x="24495" y="-1281"/>
                    <a:pt x="33721" y="92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二等辺三角形 288">
              <a:extLst>
                <a:ext uri="{FF2B5EF4-FFF2-40B4-BE49-F238E27FC236}">
                  <a16:creationId xmlns:a16="http://schemas.microsoft.com/office/drawing/2014/main" id="{22A28024-1842-8032-277C-14836BED02FA}"/>
                </a:ext>
              </a:extLst>
            </p:cNvPr>
            <p:cNvSpPr/>
            <p:nvPr/>
          </p:nvSpPr>
          <p:spPr>
            <a:xfrm>
              <a:off x="3825974" y="7589475"/>
              <a:ext cx="262967" cy="447787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62967" h="447787">
                  <a:moveTo>
                    <a:pt x="0" y="376350"/>
                  </a:moveTo>
                  <a:lnTo>
                    <a:pt x="0" y="0"/>
                  </a:lnTo>
                  <a:lnTo>
                    <a:pt x="262967" y="447787"/>
                  </a:lnTo>
                  <a:lnTo>
                    <a:pt x="0" y="3763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二等辺三角形 288">
              <a:extLst>
                <a:ext uri="{FF2B5EF4-FFF2-40B4-BE49-F238E27FC236}">
                  <a16:creationId xmlns:a16="http://schemas.microsoft.com/office/drawing/2014/main" id="{45AA02FB-6EF6-2648-BE51-A1D1931A782B}"/>
                </a:ext>
              </a:extLst>
            </p:cNvPr>
            <p:cNvSpPr/>
            <p:nvPr/>
          </p:nvSpPr>
          <p:spPr>
            <a:xfrm>
              <a:off x="5092241" y="7949838"/>
              <a:ext cx="249002" cy="3763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49002" h="376350">
                  <a:moveTo>
                    <a:pt x="249002" y="376350"/>
                  </a:moveTo>
                  <a:lnTo>
                    <a:pt x="249002" y="0"/>
                  </a:lnTo>
                  <a:lnTo>
                    <a:pt x="0" y="314437"/>
                  </a:lnTo>
                  <a:lnTo>
                    <a:pt x="249002" y="3763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1413D21-5053-68D4-ED1D-4B4428B80FC5}"/>
                </a:ext>
              </a:extLst>
            </p:cNvPr>
            <p:cNvSpPr/>
            <p:nvPr/>
          </p:nvSpPr>
          <p:spPr>
            <a:xfrm>
              <a:off x="4437602" y="5382270"/>
              <a:ext cx="1047366" cy="360454"/>
            </a:xfrm>
            <a:custGeom>
              <a:avLst/>
              <a:gdLst>
                <a:gd name="csX0" fmla="*/ 349580 w 1341305"/>
                <a:gd name="csY0" fmla="*/ 0 h 461615"/>
                <a:gd name="csX1" fmla="*/ 1321677 w 1341305"/>
                <a:gd name="csY1" fmla="*/ 232339 h 461615"/>
                <a:gd name="csX2" fmla="*/ 1341305 w 1341305"/>
                <a:gd name="csY2" fmla="*/ 245408 h 461615"/>
                <a:gd name="csX3" fmla="*/ 1337903 w 1341305"/>
                <a:gd name="csY3" fmla="*/ 252978 h 461615"/>
                <a:gd name="csX4" fmla="*/ 1334925 w 1341305"/>
                <a:gd name="csY4" fmla="*/ 253533 h 461615"/>
                <a:gd name="csX5" fmla="*/ 1336281 w 1341305"/>
                <a:gd name="csY5" fmla="*/ 255758 h 461615"/>
                <a:gd name="csX6" fmla="*/ 998602 w 1341305"/>
                <a:gd name="csY6" fmla="*/ 461615 h 461615"/>
                <a:gd name="csX7" fmla="*/ 19627 w 1341305"/>
                <a:gd name="csY7" fmla="*/ 227633 h 461615"/>
                <a:gd name="csX8" fmla="*/ 0 w 1341305"/>
                <a:gd name="csY8" fmla="*/ 214566 h 461615"/>
                <a:gd name="csX9" fmla="*/ 3402 w 1341305"/>
                <a:gd name="csY9" fmla="*/ 206994 h 461615"/>
                <a:gd name="csX10" fmla="*/ 12962 w 1341305"/>
                <a:gd name="csY10" fmla="*/ 205210 h 4616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41305" h="461615">
                  <a:moveTo>
                    <a:pt x="349580" y="0"/>
                  </a:moveTo>
                  <a:lnTo>
                    <a:pt x="1321677" y="232339"/>
                  </a:lnTo>
                  <a:lnTo>
                    <a:pt x="1341305" y="245408"/>
                  </a:lnTo>
                  <a:lnTo>
                    <a:pt x="1337903" y="252978"/>
                  </a:lnTo>
                  <a:lnTo>
                    <a:pt x="1334925" y="253533"/>
                  </a:lnTo>
                  <a:lnTo>
                    <a:pt x="1336281" y="255758"/>
                  </a:lnTo>
                  <a:lnTo>
                    <a:pt x="998602" y="461615"/>
                  </a:lnTo>
                  <a:lnTo>
                    <a:pt x="19627" y="227633"/>
                  </a:lnTo>
                  <a:lnTo>
                    <a:pt x="0" y="214566"/>
                  </a:lnTo>
                  <a:lnTo>
                    <a:pt x="3402" y="206994"/>
                  </a:lnTo>
                  <a:lnTo>
                    <a:pt x="12962" y="20521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E7335B9-84E0-9655-91D4-3D8561D2DB97}"/>
                </a:ext>
              </a:extLst>
            </p:cNvPr>
            <p:cNvGrpSpPr/>
            <p:nvPr/>
          </p:nvGrpSpPr>
          <p:grpSpPr>
            <a:xfrm>
              <a:off x="4724560" y="5131600"/>
              <a:ext cx="527766" cy="503663"/>
              <a:chOff x="5816169" y="5509906"/>
              <a:chExt cx="745874" cy="711810"/>
            </a:xfrm>
            <a:solidFill>
              <a:schemeClr val="tx1"/>
            </a:solidFill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E72F524-6AF9-3706-944C-EF3BA1B4BF80}"/>
                  </a:ext>
                </a:extLst>
              </p:cNvPr>
              <p:cNvSpPr/>
              <p:nvPr/>
            </p:nvSpPr>
            <p:spPr>
              <a:xfrm>
                <a:off x="5816169" y="5509906"/>
                <a:ext cx="745874" cy="711810"/>
              </a:xfrm>
              <a:custGeom>
                <a:avLst/>
                <a:gdLst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412 w 745874"/>
                  <a:gd name="csY4" fmla="*/ 659472 h 711810"/>
                  <a:gd name="csX5" fmla="*/ 671245 w 745874"/>
                  <a:gd name="csY5" fmla="*/ 711810 h 711810"/>
                  <a:gd name="csX6" fmla="*/ 553301 w 745874"/>
                  <a:gd name="csY6" fmla="*/ 683621 h 711810"/>
                  <a:gd name="csX7" fmla="*/ 554320 w 745874"/>
                  <a:gd name="csY7" fmla="*/ 363329 h 711810"/>
                  <a:gd name="csX8" fmla="*/ 544475 w 745874"/>
                  <a:gd name="csY8" fmla="*/ 350812 h 711810"/>
                  <a:gd name="csX9" fmla="*/ 181081 w 745874"/>
                  <a:gd name="csY9" fmla="*/ 263958 h 711810"/>
                  <a:gd name="csX10" fmla="*/ 180196 w 745874"/>
                  <a:gd name="csY10" fmla="*/ 542067 h 711810"/>
                  <a:gd name="csX11" fmla="*/ 107338 w 745874"/>
                  <a:gd name="csY11" fmla="*/ 524653 h 711810"/>
                  <a:gd name="csX12" fmla="*/ 107171 w 745874"/>
                  <a:gd name="csY12" fmla="*/ 576992 h 711810"/>
                  <a:gd name="csX13" fmla="*/ 0 w 745874"/>
                  <a:gd name="csY13" fmla="*/ 551377 h 711810"/>
                  <a:gd name="csX14" fmla="*/ 1604 w 745874"/>
                  <a:gd name="csY14" fmla="*/ 47064 h 711810"/>
                  <a:gd name="csX15" fmla="*/ 5991 w 745874"/>
                  <a:gd name="csY15" fmla="*/ 37300 h 711810"/>
                  <a:gd name="csX16" fmla="*/ 16514 w 745874"/>
                  <a:gd name="csY16" fmla="*/ 35336 h 711810"/>
                  <a:gd name="csX17" fmla="*/ 74511 w 745874"/>
                  <a:gd name="csY17" fmla="*/ 49198 h 711810"/>
                  <a:gd name="csX18" fmla="*/ 74629 w 745874"/>
                  <a:gd name="csY18" fmla="*/ 12139 h 711810"/>
                  <a:gd name="csX19" fmla="*/ 79016 w 745874"/>
                  <a:gd name="csY19" fmla="*/ 2375 h 711810"/>
                  <a:gd name="csX20" fmla="*/ 89539 w 745874"/>
                  <a:gd name="csY20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412 w 745874"/>
                  <a:gd name="csY4" fmla="*/ 659472 h 711810"/>
                  <a:gd name="csX5" fmla="*/ 671245 w 745874"/>
                  <a:gd name="csY5" fmla="*/ 711810 h 711810"/>
                  <a:gd name="csX6" fmla="*/ 553301 w 745874"/>
                  <a:gd name="csY6" fmla="*/ 683621 h 711810"/>
                  <a:gd name="csX7" fmla="*/ 554320 w 745874"/>
                  <a:gd name="csY7" fmla="*/ 363329 h 711810"/>
                  <a:gd name="csX8" fmla="*/ 544475 w 745874"/>
                  <a:gd name="csY8" fmla="*/ 350812 h 711810"/>
                  <a:gd name="csX9" fmla="*/ 181081 w 745874"/>
                  <a:gd name="csY9" fmla="*/ 263958 h 711810"/>
                  <a:gd name="csX10" fmla="*/ 180196 w 745874"/>
                  <a:gd name="csY10" fmla="*/ 542067 h 711810"/>
                  <a:gd name="csX11" fmla="*/ 107338 w 745874"/>
                  <a:gd name="csY11" fmla="*/ 524653 h 711810"/>
                  <a:gd name="csX12" fmla="*/ 107171 w 745874"/>
                  <a:gd name="csY12" fmla="*/ 576992 h 711810"/>
                  <a:gd name="csX13" fmla="*/ 0 w 745874"/>
                  <a:gd name="csY13" fmla="*/ 551377 h 711810"/>
                  <a:gd name="csX14" fmla="*/ 1604 w 745874"/>
                  <a:gd name="csY14" fmla="*/ 47064 h 711810"/>
                  <a:gd name="csX15" fmla="*/ 5991 w 745874"/>
                  <a:gd name="csY15" fmla="*/ 37300 h 711810"/>
                  <a:gd name="csX16" fmla="*/ 16514 w 745874"/>
                  <a:gd name="csY16" fmla="*/ 35336 h 711810"/>
                  <a:gd name="csX17" fmla="*/ 74629 w 745874"/>
                  <a:gd name="csY17" fmla="*/ 12139 h 711810"/>
                  <a:gd name="csX18" fmla="*/ 79016 w 745874"/>
                  <a:gd name="csY18" fmla="*/ 2375 h 711810"/>
                  <a:gd name="csX19" fmla="*/ 89539 w 745874"/>
                  <a:gd name="csY19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245 w 745874"/>
                  <a:gd name="csY4" fmla="*/ 711810 h 711810"/>
                  <a:gd name="csX5" fmla="*/ 553301 w 745874"/>
                  <a:gd name="csY5" fmla="*/ 683621 h 711810"/>
                  <a:gd name="csX6" fmla="*/ 554320 w 745874"/>
                  <a:gd name="csY6" fmla="*/ 363329 h 711810"/>
                  <a:gd name="csX7" fmla="*/ 544475 w 745874"/>
                  <a:gd name="csY7" fmla="*/ 350812 h 711810"/>
                  <a:gd name="csX8" fmla="*/ 181081 w 745874"/>
                  <a:gd name="csY8" fmla="*/ 263958 h 711810"/>
                  <a:gd name="csX9" fmla="*/ 180196 w 745874"/>
                  <a:gd name="csY9" fmla="*/ 542067 h 711810"/>
                  <a:gd name="csX10" fmla="*/ 107338 w 745874"/>
                  <a:gd name="csY10" fmla="*/ 524653 h 711810"/>
                  <a:gd name="csX11" fmla="*/ 107171 w 745874"/>
                  <a:gd name="csY11" fmla="*/ 576992 h 711810"/>
                  <a:gd name="csX12" fmla="*/ 0 w 745874"/>
                  <a:gd name="csY12" fmla="*/ 551377 h 711810"/>
                  <a:gd name="csX13" fmla="*/ 1604 w 745874"/>
                  <a:gd name="csY13" fmla="*/ 47064 h 711810"/>
                  <a:gd name="csX14" fmla="*/ 5991 w 745874"/>
                  <a:gd name="csY14" fmla="*/ 37300 h 711810"/>
                  <a:gd name="csX15" fmla="*/ 16514 w 745874"/>
                  <a:gd name="csY15" fmla="*/ 35336 h 711810"/>
                  <a:gd name="csX16" fmla="*/ 74629 w 745874"/>
                  <a:gd name="csY16" fmla="*/ 12139 h 711810"/>
                  <a:gd name="csX17" fmla="*/ 79016 w 745874"/>
                  <a:gd name="csY17" fmla="*/ 2375 h 711810"/>
                  <a:gd name="csX18" fmla="*/ 89539 w 745874"/>
                  <a:gd name="csY18" fmla="*/ 411 h 711810"/>
                  <a:gd name="csX0" fmla="*/ 89539 w 745874"/>
                  <a:gd name="csY0" fmla="*/ 411 h 711810"/>
                  <a:gd name="csX1" fmla="*/ 731061 w 745874"/>
                  <a:gd name="csY1" fmla="*/ 153740 h 711810"/>
                  <a:gd name="csX2" fmla="*/ 745874 w 745874"/>
                  <a:gd name="csY2" fmla="*/ 172572 h 711810"/>
                  <a:gd name="csX3" fmla="*/ 744270 w 745874"/>
                  <a:gd name="csY3" fmla="*/ 676885 h 711810"/>
                  <a:gd name="csX4" fmla="*/ 671245 w 745874"/>
                  <a:gd name="csY4" fmla="*/ 711810 h 711810"/>
                  <a:gd name="csX5" fmla="*/ 553301 w 745874"/>
                  <a:gd name="csY5" fmla="*/ 683621 h 711810"/>
                  <a:gd name="csX6" fmla="*/ 554320 w 745874"/>
                  <a:gd name="csY6" fmla="*/ 363329 h 711810"/>
                  <a:gd name="csX7" fmla="*/ 544475 w 745874"/>
                  <a:gd name="csY7" fmla="*/ 350812 h 711810"/>
                  <a:gd name="csX8" fmla="*/ 181081 w 745874"/>
                  <a:gd name="csY8" fmla="*/ 263958 h 711810"/>
                  <a:gd name="csX9" fmla="*/ 180196 w 745874"/>
                  <a:gd name="csY9" fmla="*/ 542067 h 711810"/>
                  <a:gd name="csX10" fmla="*/ 107171 w 745874"/>
                  <a:gd name="csY10" fmla="*/ 576992 h 711810"/>
                  <a:gd name="csX11" fmla="*/ 0 w 745874"/>
                  <a:gd name="csY11" fmla="*/ 551377 h 711810"/>
                  <a:gd name="csX12" fmla="*/ 1604 w 745874"/>
                  <a:gd name="csY12" fmla="*/ 47064 h 711810"/>
                  <a:gd name="csX13" fmla="*/ 5991 w 745874"/>
                  <a:gd name="csY13" fmla="*/ 37300 h 711810"/>
                  <a:gd name="csX14" fmla="*/ 16514 w 745874"/>
                  <a:gd name="csY14" fmla="*/ 35336 h 711810"/>
                  <a:gd name="csX15" fmla="*/ 74629 w 745874"/>
                  <a:gd name="csY15" fmla="*/ 12139 h 711810"/>
                  <a:gd name="csX16" fmla="*/ 79016 w 745874"/>
                  <a:gd name="csY16" fmla="*/ 2375 h 711810"/>
                  <a:gd name="csX17" fmla="*/ 89539 w 745874"/>
                  <a:gd name="csY17" fmla="*/ 411 h 71181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745874" h="711810">
                    <a:moveTo>
                      <a:pt x="89539" y="411"/>
                    </a:moveTo>
                    <a:lnTo>
                      <a:pt x="731061" y="153740"/>
                    </a:lnTo>
                    <a:cubicBezTo>
                      <a:pt x="739269" y="155702"/>
                      <a:pt x="745901" y="164133"/>
                      <a:pt x="745874" y="172572"/>
                    </a:cubicBezTo>
                    <a:cubicBezTo>
                      <a:pt x="745339" y="340676"/>
                      <a:pt x="744805" y="508781"/>
                      <a:pt x="744270" y="676885"/>
                    </a:cubicBezTo>
                    <a:lnTo>
                      <a:pt x="671245" y="711810"/>
                    </a:lnTo>
                    <a:lnTo>
                      <a:pt x="553301" y="683621"/>
                    </a:lnTo>
                    <a:cubicBezTo>
                      <a:pt x="553641" y="576857"/>
                      <a:pt x="553980" y="470093"/>
                      <a:pt x="554320" y="363329"/>
                    </a:cubicBezTo>
                    <a:cubicBezTo>
                      <a:pt x="554338" y="357720"/>
                      <a:pt x="549930" y="352116"/>
                      <a:pt x="544475" y="350812"/>
                    </a:cubicBezTo>
                    <a:lnTo>
                      <a:pt x="181081" y="263958"/>
                    </a:lnTo>
                    <a:lnTo>
                      <a:pt x="180196" y="542067"/>
                    </a:lnTo>
                    <a:lnTo>
                      <a:pt x="107171" y="576992"/>
                    </a:lnTo>
                    <a:lnTo>
                      <a:pt x="0" y="551377"/>
                    </a:lnTo>
                    <a:cubicBezTo>
                      <a:pt x="535" y="383273"/>
                      <a:pt x="1069" y="215168"/>
                      <a:pt x="1604" y="47064"/>
                    </a:cubicBezTo>
                    <a:cubicBezTo>
                      <a:pt x="1618" y="42845"/>
                      <a:pt x="3294" y="39423"/>
                      <a:pt x="5991" y="37300"/>
                    </a:cubicBezTo>
                    <a:cubicBezTo>
                      <a:pt x="8689" y="35178"/>
                      <a:pt x="12411" y="34355"/>
                      <a:pt x="16514" y="35336"/>
                    </a:cubicBezTo>
                    <a:lnTo>
                      <a:pt x="74629" y="12139"/>
                    </a:lnTo>
                    <a:cubicBezTo>
                      <a:pt x="74643" y="7920"/>
                      <a:pt x="76319" y="4498"/>
                      <a:pt x="79016" y="2375"/>
                    </a:cubicBezTo>
                    <a:cubicBezTo>
                      <a:pt x="81714" y="253"/>
                      <a:pt x="85436" y="-570"/>
                      <a:pt x="89539" y="41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DA7C855-0833-7BAC-4FCA-BD4605D4E2B9}"/>
                  </a:ext>
                </a:extLst>
              </p:cNvPr>
              <p:cNvSpPr/>
              <p:nvPr/>
            </p:nvSpPr>
            <p:spPr>
              <a:xfrm>
                <a:off x="5816170" y="5542098"/>
                <a:ext cx="672849" cy="676885"/>
              </a:xfrm>
              <a:custGeom>
                <a:avLst/>
                <a:gdLst>
                  <a:gd name="csX0" fmla="*/ 16514 w 672849"/>
                  <a:gd name="csY0" fmla="*/ 411 h 676885"/>
                  <a:gd name="csX1" fmla="*/ 658036 w 672849"/>
                  <a:gd name="csY1" fmla="*/ 153740 h 676885"/>
                  <a:gd name="csX2" fmla="*/ 672849 w 672849"/>
                  <a:gd name="csY2" fmla="*/ 172572 h 676885"/>
                  <a:gd name="csX3" fmla="*/ 671245 w 672849"/>
                  <a:gd name="csY3" fmla="*/ 676885 h 676885"/>
                  <a:gd name="csX4" fmla="*/ 553301 w 672849"/>
                  <a:gd name="csY4" fmla="*/ 648696 h 676885"/>
                  <a:gd name="csX5" fmla="*/ 554320 w 672849"/>
                  <a:gd name="csY5" fmla="*/ 328404 h 676885"/>
                  <a:gd name="csX6" fmla="*/ 544475 w 672849"/>
                  <a:gd name="csY6" fmla="*/ 315887 h 676885"/>
                  <a:gd name="csX7" fmla="*/ 118100 w 672849"/>
                  <a:gd name="csY7" fmla="*/ 213980 h 676885"/>
                  <a:gd name="csX8" fmla="*/ 111106 w 672849"/>
                  <a:gd name="csY8" fmla="*/ 215286 h 676885"/>
                  <a:gd name="csX9" fmla="*/ 108190 w 672849"/>
                  <a:gd name="csY9" fmla="*/ 221775 h 676885"/>
                  <a:gd name="csX10" fmla="*/ 107171 w 672849"/>
                  <a:gd name="csY10" fmla="*/ 542067 h 676885"/>
                  <a:gd name="csX11" fmla="*/ 0 w 672849"/>
                  <a:gd name="csY11" fmla="*/ 516452 h 676885"/>
                  <a:gd name="csX12" fmla="*/ 1604 w 672849"/>
                  <a:gd name="csY12" fmla="*/ 12139 h 676885"/>
                  <a:gd name="csX13" fmla="*/ 5991 w 672849"/>
                  <a:gd name="csY13" fmla="*/ 2375 h 676885"/>
                  <a:gd name="csX14" fmla="*/ 16514 w 672849"/>
                  <a:gd name="csY14" fmla="*/ 411 h 67688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672849" h="676885">
                    <a:moveTo>
                      <a:pt x="16514" y="411"/>
                    </a:moveTo>
                    <a:lnTo>
                      <a:pt x="658036" y="153740"/>
                    </a:lnTo>
                    <a:cubicBezTo>
                      <a:pt x="666244" y="155702"/>
                      <a:pt x="672876" y="164133"/>
                      <a:pt x="672849" y="172572"/>
                    </a:cubicBezTo>
                    <a:lnTo>
                      <a:pt x="671245" y="676885"/>
                    </a:lnTo>
                    <a:lnTo>
                      <a:pt x="553301" y="648696"/>
                    </a:lnTo>
                    <a:lnTo>
                      <a:pt x="554320" y="328404"/>
                    </a:lnTo>
                    <a:cubicBezTo>
                      <a:pt x="554338" y="322795"/>
                      <a:pt x="549930" y="317191"/>
                      <a:pt x="544475" y="315887"/>
                    </a:cubicBezTo>
                    <a:lnTo>
                      <a:pt x="118100" y="213980"/>
                    </a:lnTo>
                    <a:cubicBezTo>
                      <a:pt x="115372" y="213329"/>
                      <a:pt x="112899" y="213875"/>
                      <a:pt x="111106" y="215286"/>
                    </a:cubicBezTo>
                    <a:cubicBezTo>
                      <a:pt x="109313" y="216696"/>
                      <a:pt x="108199" y="218971"/>
                      <a:pt x="108190" y="221775"/>
                    </a:cubicBezTo>
                    <a:lnTo>
                      <a:pt x="107171" y="542067"/>
                    </a:lnTo>
                    <a:lnTo>
                      <a:pt x="0" y="516452"/>
                    </a:lnTo>
                    <a:lnTo>
                      <a:pt x="1604" y="12139"/>
                    </a:lnTo>
                    <a:cubicBezTo>
                      <a:pt x="1618" y="7920"/>
                      <a:pt x="3294" y="4498"/>
                      <a:pt x="5991" y="2375"/>
                    </a:cubicBezTo>
                    <a:cubicBezTo>
                      <a:pt x="8689" y="253"/>
                      <a:pt x="12411" y="-570"/>
                      <a:pt x="16514" y="411"/>
                    </a:cubicBezTo>
                    <a:close/>
                  </a:path>
                </a:pathLst>
              </a:custGeom>
              <a:grpFill/>
              <a:ln w="19050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93F7EA89-4771-AC4D-7FEF-1CBE962B368D}"/>
                </a:ext>
              </a:extLst>
            </p:cNvPr>
            <p:cNvSpPr/>
            <p:nvPr/>
          </p:nvSpPr>
          <p:spPr>
            <a:xfrm>
              <a:off x="4101023" y="6123471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40709619-8ADA-BD87-757D-A83F989EBED4}"/>
                </a:ext>
              </a:extLst>
            </p:cNvPr>
            <p:cNvSpPr/>
            <p:nvPr/>
          </p:nvSpPr>
          <p:spPr>
            <a:xfrm>
              <a:off x="4086016" y="6207665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7D19FB8-F04B-A099-F90F-D4848DC4D01F}"/>
                </a:ext>
              </a:extLst>
            </p:cNvPr>
            <p:cNvSpPr/>
            <p:nvPr/>
          </p:nvSpPr>
          <p:spPr>
            <a:xfrm>
              <a:off x="4832067" y="6302065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0BE6D9D-C58D-8911-798B-179DBD7F536B}"/>
                </a:ext>
              </a:extLst>
            </p:cNvPr>
            <p:cNvSpPr/>
            <p:nvPr/>
          </p:nvSpPr>
          <p:spPr>
            <a:xfrm>
              <a:off x="4817060" y="6386259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17896D1-B340-B429-F264-F18A41EA54BE}"/>
                </a:ext>
              </a:extLst>
            </p:cNvPr>
            <p:cNvSpPr/>
            <p:nvPr/>
          </p:nvSpPr>
          <p:spPr>
            <a:xfrm>
              <a:off x="4101023" y="7285521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BAAE72C-5A01-BA4A-887D-ECACE95E05F5}"/>
                </a:ext>
              </a:extLst>
            </p:cNvPr>
            <p:cNvSpPr/>
            <p:nvPr/>
          </p:nvSpPr>
          <p:spPr>
            <a:xfrm>
              <a:off x="4086016" y="7369715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342A5AD-B1C4-89BC-B5D6-1C66679787D1}"/>
                </a:ext>
              </a:extLst>
            </p:cNvPr>
            <p:cNvSpPr/>
            <p:nvPr/>
          </p:nvSpPr>
          <p:spPr>
            <a:xfrm>
              <a:off x="4832067" y="7464115"/>
              <a:ext cx="147806" cy="353960"/>
            </a:xfrm>
            <a:custGeom>
              <a:avLst/>
              <a:gdLst>
                <a:gd name="csX0" fmla="*/ 34826 w 199596"/>
                <a:gd name="csY0" fmla="*/ 924 h 477984"/>
                <a:gd name="csX1" fmla="*/ 199596 w 199596"/>
                <a:gd name="csY1" fmla="*/ 40306 h 477984"/>
                <a:gd name="csX2" fmla="*/ 198290 w 199596"/>
                <a:gd name="csY2" fmla="*/ 450693 h 477984"/>
                <a:gd name="csX3" fmla="*/ 164768 w 199596"/>
                <a:gd name="csY3" fmla="*/ 477060 h 477984"/>
                <a:gd name="csX4" fmla="*/ 0 w 199596"/>
                <a:gd name="csY4" fmla="*/ 437679 h 477984"/>
                <a:gd name="csX5" fmla="*/ 1305 w 199596"/>
                <a:gd name="csY5" fmla="*/ 27291 h 477984"/>
                <a:gd name="csX6" fmla="*/ 11168 w 199596"/>
                <a:gd name="csY6" fmla="*/ 5339 h 477984"/>
                <a:gd name="csX7" fmla="*/ 34826 w 199596"/>
                <a:gd name="csY7" fmla="*/ 924 h 477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9596" h="477984">
                  <a:moveTo>
                    <a:pt x="34826" y="924"/>
                  </a:moveTo>
                  <a:lnTo>
                    <a:pt x="199596" y="40306"/>
                  </a:lnTo>
                  <a:lnTo>
                    <a:pt x="198290" y="450693"/>
                  </a:lnTo>
                  <a:cubicBezTo>
                    <a:pt x="198229" y="469666"/>
                    <a:pt x="183222" y="481471"/>
                    <a:pt x="164768" y="477060"/>
                  </a:cubicBezTo>
                  <a:lnTo>
                    <a:pt x="0" y="437679"/>
                  </a:lnTo>
                  <a:lnTo>
                    <a:pt x="1305" y="27291"/>
                  </a:lnTo>
                  <a:cubicBezTo>
                    <a:pt x="1335" y="17805"/>
                    <a:pt x="5103" y="10111"/>
                    <a:pt x="11168" y="5339"/>
                  </a:cubicBezTo>
                  <a:cubicBezTo>
                    <a:pt x="17234" y="568"/>
                    <a:pt x="25600" y="-1281"/>
                    <a:pt x="34826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70247C8-E6EB-D05C-C842-F3E2A7493572}"/>
                </a:ext>
              </a:extLst>
            </p:cNvPr>
            <p:cNvSpPr/>
            <p:nvPr/>
          </p:nvSpPr>
          <p:spPr>
            <a:xfrm>
              <a:off x="4817060" y="7548309"/>
              <a:ext cx="114610" cy="117666"/>
            </a:xfrm>
            <a:custGeom>
              <a:avLst/>
              <a:gdLst>
                <a:gd name="csX0" fmla="*/ 33844 w 154770"/>
                <a:gd name="csY0" fmla="*/ 924 h 158896"/>
                <a:gd name="csX1" fmla="*/ 154770 w 154770"/>
                <a:gd name="csY1" fmla="*/ 29827 h 158896"/>
                <a:gd name="csX2" fmla="*/ 154446 w 154770"/>
                <a:gd name="csY2" fmla="*/ 131605 h 158896"/>
                <a:gd name="csX3" fmla="*/ 120924 w 154770"/>
                <a:gd name="csY3" fmla="*/ 157972 h 158896"/>
                <a:gd name="csX4" fmla="*/ 0 w 154770"/>
                <a:gd name="csY4" fmla="*/ 129070 h 158896"/>
                <a:gd name="csX5" fmla="*/ 323 w 154770"/>
                <a:gd name="csY5" fmla="*/ 27291 h 158896"/>
                <a:gd name="csX6" fmla="*/ 10186 w 154770"/>
                <a:gd name="csY6" fmla="*/ 5339 h 158896"/>
                <a:gd name="csX7" fmla="*/ 33844 w 154770"/>
                <a:gd name="csY7" fmla="*/ 924 h 1588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54770" h="158896">
                  <a:moveTo>
                    <a:pt x="33844" y="924"/>
                  </a:moveTo>
                  <a:lnTo>
                    <a:pt x="154770" y="29827"/>
                  </a:lnTo>
                  <a:lnTo>
                    <a:pt x="154446" y="131605"/>
                  </a:lnTo>
                  <a:cubicBezTo>
                    <a:pt x="154385" y="150578"/>
                    <a:pt x="139378" y="162383"/>
                    <a:pt x="120924" y="157972"/>
                  </a:cubicBezTo>
                  <a:lnTo>
                    <a:pt x="0" y="129070"/>
                  </a:lnTo>
                  <a:lnTo>
                    <a:pt x="323" y="27291"/>
                  </a:lnTo>
                  <a:cubicBezTo>
                    <a:pt x="353" y="17805"/>
                    <a:pt x="4121" y="10111"/>
                    <a:pt x="10186" y="5339"/>
                  </a:cubicBezTo>
                  <a:cubicBezTo>
                    <a:pt x="16252" y="568"/>
                    <a:pt x="24618" y="-1281"/>
                    <a:pt x="33844" y="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66D83EEA-79D9-2E32-F130-589BEDB8A4E9}"/>
                </a:ext>
              </a:extLst>
            </p:cNvPr>
            <p:cNvSpPr/>
            <p:nvPr/>
          </p:nvSpPr>
          <p:spPr>
            <a:xfrm>
              <a:off x="5308349" y="5729027"/>
              <a:ext cx="465722" cy="2584877"/>
            </a:xfrm>
            <a:custGeom>
              <a:avLst/>
              <a:gdLst>
                <a:gd name="csX0" fmla="*/ 465722 w 465722"/>
                <a:gd name="csY0" fmla="*/ 0 h 2584877"/>
                <a:gd name="csX1" fmla="*/ 458356 w 465722"/>
                <a:gd name="csY1" fmla="*/ 2315892 h 2584877"/>
                <a:gd name="csX2" fmla="*/ 18704 w 465722"/>
                <a:gd name="csY2" fmla="*/ 2583913 h 2584877"/>
                <a:gd name="csX3" fmla="*/ 17321 w 465722"/>
                <a:gd name="csY3" fmla="*/ 2581645 h 2584877"/>
                <a:gd name="csX4" fmla="*/ 0 w 465722"/>
                <a:gd name="csY4" fmla="*/ 2584877 h 2584877"/>
                <a:gd name="csX5" fmla="*/ 18982 w 465722"/>
                <a:gd name="csY5" fmla="*/ 2581335 h 2584877"/>
                <a:gd name="csX6" fmla="*/ 28845 w 465722"/>
                <a:gd name="csY6" fmla="*/ 2559382 h 2584877"/>
                <a:gd name="csX7" fmla="*/ 36059 w 465722"/>
                <a:gd name="csY7" fmla="*/ 291635 h 2584877"/>
                <a:gd name="csX8" fmla="*/ 27199 w 465722"/>
                <a:gd name="csY8" fmla="*/ 267333 h 2584877"/>
                <a:gd name="csX9" fmla="*/ 465722 w 465722"/>
                <a:gd name="csY9" fmla="*/ 0 h 258487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65722" h="2584877">
                  <a:moveTo>
                    <a:pt x="465722" y="0"/>
                  </a:moveTo>
                  <a:lnTo>
                    <a:pt x="458356" y="2315892"/>
                  </a:lnTo>
                  <a:lnTo>
                    <a:pt x="18704" y="2583913"/>
                  </a:lnTo>
                  <a:lnTo>
                    <a:pt x="17321" y="2581645"/>
                  </a:lnTo>
                  <a:lnTo>
                    <a:pt x="0" y="2584877"/>
                  </a:lnTo>
                  <a:lnTo>
                    <a:pt x="18982" y="2581335"/>
                  </a:lnTo>
                  <a:cubicBezTo>
                    <a:pt x="25048" y="2576563"/>
                    <a:pt x="28815" y="2568869"/>
                    <a:pt x="28845" y="2559382"/>
                  </a:cubicBezTo>
                  <a:lnTo>
                    <a:pt x="36059" y="291635"/>
                  </a:lnTo>
                  <a:lnTo>
                    <a:pt x="27199" y="267333"/>
                  </a:lnTo>
                  <a:lnTo>
                    <a:pt x="465722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E39065D-4528-9082-A4D0-1E2C8832BC3B}"/>
                </a:ext>
              </a:extLst>
            </p:cNvPr>
            <p:cNvSpPr/>
            <p:nvPr/>
          </p:nvSpPr>
          <p:spPr>
            <a:xfrm flipH="1">
              <a:off x="5357298" y="5878150"/>
              <a:ext cx="186351" cy="416719"/>
            </a:xfrm>
            <a:custGeom>
              <a:avLst/>
              <a:gdLst>
                <a:gd name="csX0" fmla="*/ 0 w 271463"/>
                <a:gd name="csY0" fmla="*/ 0 h 369094"/>
                <a:gd name="csX1" fmla="*/ 271463 w 271463"/>
                <a:gd name="csY1" fmla="*/ 73819 h 369094"/>
                <a:gd name="csX2" fmla="*/ 271463 w 271463"/>
                <a:gd name="csY2" fmla="*/ 369094 h 369094"/>
                <a:gd name="csX3" fmla="*/ 0 w 271463"/>
                <a:gd name="csY3" fmla="*/ 0 h 369094"/>
                <a:gd name="csX0" fmla="*/ 0 w 264614"/>
                <a:gd name="csY0" fmla="*/ 0 h 426244"/>
                <a:gd name="csX1" fmla="*/ 264614 w 264614"/>
                <a:gd name="csY1" fmla="*/ 130969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64614"/>
                <a:gd name="csY0" fmla="*/ 0 h 426244"/>
                <a:gd name="csX1" fmla="*/ 261188 w 264614"/>
                <a:gd name="csY1" fmla="*/ 123825 h 426244"/>
                <a:gd name="csX2" fmla="*/ 264614 w 264614"/>
                <a:gd name="csY2" fmla="*/ 426244 h 426244"/>
                <a:gd name="csX3" fmla="*/ 0 w 264614"/>
                <a:gd name="csY3" fmla="*/ 0 h 426244"/>
                <a:gd name="csX0" fmla="*/ 0 w 274890"/>
                <a:gd name="csY0" fmla="*/ 0 h 416719"/>
                <a:gd name="csX1" fmla="*/ 271464 w 274890"/>
                <a:gd name="csY1" fmla="*/ 114300 h 416719"/>
                <a:gd name="csX2" fmla="*/ 274890 w 274890"/>
                <a:gd name="csY2" fmla="*/ 416719 h 416719"/>
                <a:gd name="csX3" fmla="*/ 0 w 274890"/>
                <a:gd name="csY3" fmla="*/ 0 h 416719"/>
                <a:gd name="csX0" fmla="*/ 0 w 268039"/>
                <a:gd name="csY0" fmla="*/ 0 h 416719"/>
                <a:gd name="csX1" fmla="*/ 264613 w 268039"/>
                <a:gd name="csY1" fmla="*/ 114300 h 416719"/>
                <a:gd name="csX2" fmla="*/ 268039 w 268039"/>
                <a:gd name="csY2" fmla="*/ 416719 h 416719"/>
                <a:gd name="csX3" fmla="*/ 0 w 268039"/>
                <a:gd name="csY3" fmla="*/ 0 h 416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68039" h="416719">
                  <a:moveTo>
                    <a:pt x="0" y="0"/>
                  </a:moveTo>
                  <a:lnTo>
                    <a:pt x="264613" y="114300"/>
                  </a:lnTo>
                  <a:lnTo>
                    <a:pt x="268039" y="416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二等辺三角形 268">
              <a:extLst>
                <a:ext uri="{FF2B5EF4-FFF2-40B4-BE49-F238E27FC236}">
                  <a16:creationId xmlns:a16="http://schemas.microsoft.com/office/drawing/2014/main" id="{9EE4C2E2-EB2D-5373-C8DA-2C029671F2DC}"/>
                </a:ext>
              </a:extLst>
            </p:cNvPr>
            <p:cNvSpPr/>
            <p:nvPr/>
          </p:nvSpPr>
          <p:spPr>
            <a:xfrm>
              <a:off x="5770649" y="5520961"/>
              <a:ext cx="246051" cy="176214"/>
            </a:xfrm>
            <a:custGeom>
              <a:avLst/>
              <a:gdLst>
                <a:gd name="csX0" fmla="*/ 0 w 149202"/>
                <a:gd name="csY0" fmla="*/ 173832 h 173832"/>
                <a:gd name="csX1" fmla="*/ 74601 w 149202"/>
                <a:gd name="csY1" fmla="*/ 0 h 173832"/>
                <a:gd name="csX2" fmla="*/ 149202 w 149202"/>
                <a:gd name="csY2" fmla="*/ 173832 h 173832"/>
                <a:gd name="csX3" fmla="*/ 0 w 149202"/>
                <a:gd name="csY3" fmla="*/ 173832 h 173832"/>
                <a:gd name="csX0" fmla="*/ 0 w 239690"/>
                <a:gd name="csY0" fmla="*/ 173832 h 173832"/>
                <a:gd name="csX1" fmla="*/ 74601 w 239690"/>
                <a:gd name="csY1" fmla="*/ 0 h 173832"/>
                <a:gd name="csX2" fmla="*/ 239690 w 239690"/>
                <a:gd name="csY2" fmla="*/ 54769 h 173832"/>
                <a:gd name="csX3" fmla="*/ 0 w 239690"/>
                <a:gd name="csY3" fmla="*/ 173832 h 173832"/>
                <a:gd name="csX0" fmla="*/ 0 w 213496"/>
                <a:gd name="csY0" fmla="*/ 176213 h 176213"/>
                <a:gd name="csX1" fmla="*/ 48407 w 213496"/>
                <a:gd name="csY1" fmla="*/ 0 h 176213"/>
                <a:gd name="csX2" fmla="*/ 213496 w 213496"/>
                <a:gd name="csY2" fmla="*/ 54769 h 176213"/>
                <a:gd name="csX3" fmla="*/ 0 w 213496"/>
                <a:gd name="csY3" fmla="*/ 176213 h 176213"/>
                <a:gd name="csX0" fmla="*/ 32555 w 246051"/>
                <a:gd name="csY0" fmla="*/ 183357 h 183357"/>
                <a:gd name="csX1" fmla="*/ 0 w 246051"/>
                <a:gd name="csY1" fmla="*/ 0 h 183357"/>
                <a:gd name="csX2" fmla="*/ 246051 w 246051"/>
                <a:gd name="csY2" fmla="*/ 61913 h 183357"/>
                <a:gd name="csX3" fmla="*/ 32555 w 246051"/>
                <a:gd name="csY3" fmla="*/ 183357 h 183357"/>
                <a:gd name="csX0" fmla="*/ 58749 w 246051"/>
                <a:gd name="csY0" fmla="*/ 176214 h 176214"/>
                <a:gd name="csX1" fmla="*/ 0 w 246051"/>
                <a:gd name="csY1" fmla="*/ 0 h 176214"/>
                <a:gd name="csX2" fmla="*/ 246051 w 246051"/>
                <a:gd name="csY2" fmla="*/ 61913 h 176214"/>
                <a:gd name="csX3" fmla="*/ 58749 w 246051"/>
                <a:gd name="csY3" fmla="*/ 176214 h 1762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246051" h="176214">
                  <a:moveTo>
                    <a:pt x="58749" y="176214"/>
                  </a:moveTo>
                  <a:lnTo>
                    <a:pt x="0" y="0"/>
                  </a:lnTo>
                  <a:lnTo>
                    <a:pt x="246051" y="61913"/>
                  </a:lnTo>
                  <a:lnTo>
                    <a:pt x="58749" y="1762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268">
              <a:extLst>
                <a:ext uri="{FF2B5EF4-FFF2-40B4-BE49-F238E27FC236}">
                  <a16:creationId xmlns:a16="http://schemas.microsoft.com/office/drawing/2014/main" id="{CEF3C773-3211-E3A4-A98B-31CE9AA8D83A}"/>
                </a:ext>
              </a:extLst>
            </p:cNvPr>
            <p:cNvSpPr/>
            <p:nvPr/>
          </p:nvSpPr>
          <p:spPr>
            <a:xfrm>
              <a:off x="5823933" y="5582875"/>
              <a:ext cx="191283" cy="235743"/>
            </a:xfrm>
            <a:custGeom>
              <a:avLst/>
              <a:gdLst>
                <a:gd name="csX0" fmla="*/ 0 w 149202"/>
                <a:gd name="csY0" fmla="*/ 173832 h 173832"/>
                <a:gd name="csX1" fmla="*/ 74601 w 149202"/>
                <a:gd name="csY1" fmla="*/ 0 h 173832"/>
                <a:gd name="csX2" fmla="*/ 149202 w 149202"/>
                <a:gd name="csY2" fmla="*/ 173832 h 173832"/>
                <a:gd name="csX3" fmla="*/ 0 w 149202"/>
                <a:gd name="csY3" fmla="*/ 173832 h 173832"/>
                <a:gd name="csX0" fmla="*/ 0 w 239690"/>
                <a:gd name="csY0" fmla="*/ 173832 h 173832"/>
                <a:gd name="csX1" fmla="*/ 74601 w 239690"/>
                <a:gd name="csY1" fmla="*/ 0 h 173832"/>
                <a:gd name="csX2" fmla="*/ 239690 w 239690"/>
                <a:gd name="csY2" fmla="*/ 54769 h 173832"/>
                <a:gd name="csX3" fmla="*/ 0 w 239690"/>
                <a:gd name="csY3" fmla="*/ 173832 h 173832"/>
                <a:gd name="csX0" fmla="*/ 0 w 213496"/>
                <a:gd name="csY0" fmla="*/ 176213 h 176213"/>
                <a:gd name="csX1" fmla="*/ 48407 w 213496"/>
                <a:gd name="csY1" fmla="*/ 0 h 176213"/>
                <a:gd name="csX2" fmla="*/ 213496 w 213496"/>
                <a:gd name="csY2" fmla="*/ 54769 h 176213"/>
                <a:gd name="csX3" fmla="*/ 0 w 213496"/>
                <a:gd name="csY3" fmla="*/ 176213 h 176213"/>
                <a:gd name="csX0" fmla="*/ 32555 w 246051"/>
                <a:gd name="csY0" fmla="*/ 183357 h 183357"/>
                <a:gd name="csX1" fmla="*/ 0 w 246051"/>
                <a:gd name="csY1" fmla="*/ 0 h 183357"/>
                <a:gd name="csX2" fmla="*/ 246051 w 246051"/>
                <a:gd name="csY2" fmla="*/ 61913 h 183357"/>
                <a:gd name="csX3" fmla="*/ 32555 w 246051"/>
                <a:gd name="csY3" fmla="*/ 183357 h 183357"/>
                <a:gd name="csX0" fmla="*/ 58749 w 246051"/>
                <a:gd name="csY0" fmla="*/ 176214 h 176214"/>
                <a:gd name="csX1" fmla="*/ 0 w 246051"/>
                <a:gd name="csY1" fmla="*/ 0 h 176214"/>
                <a:gd name="csX2" fmla="*/ 246051 w 246051"/>
                <a:gd name="csY2" fmla="*/ 61913 h 176214"/>
                <a:gd name="csX3" fmla="*/ 58749 w 246051"/>
                <a:gd name="csY3" fmla="*/ 176214 h 176214"/>
                <a:gd name="csX0" fmla="*/ 0 w 198426"/>
                <a:gd name="csY0" fmla="*/ 114301 h 221456"/>
                <a:gd name="csX1" fmla="*/ 198426 w 198426"/>
                <a:gd name="csY1" fmla="*/ 221456 h 221456"/>
                <a:gd name="csX2" fmla="*/ 187302 w 198426"/>
                <a:gd name="csY2" fmla="*/ 0 h 221456"/>
                <a:gd name="csX3" fmla="*/ 0 w 198426"/>
                <a:gd name="csY3" fmla="*/ 114301 h 221456"/>
                <a:gd name="csX0" fmla="*/ 0 w 191283"/>
                <a:gd name="csY0" fmla="*/ 114301 h 235743"/>
                <a:gd name="csX1" fmla="*/ 191283 w 191283"/>
                <a:gd name="csY1" fmla="*/ 235743 h 235743"/>
                <a:gd name="csX2" fmla="*/ 187302 w 191283"/>
                <a:gd name="csY2" fmla="*/ 0 h 235743"/>
                <a:gd name="csX3" fmla="*/ 0 w 191283"/>
                <a:gd name="csY3" fmla="*/ 114301 h 23574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91283" h="235743">
                  <a:moveTo>
                    <a:pt x="0" y="114301"/>
                  </a:moveTo>
                  <a:lnTo>
                    <a:pt x="191283" y="235743"/>
                  </a:lnTo>
                  <a:lnTo>
                    <a:pt x="187302" y="0"/>
                  </a:lnTo>
                  <a:lnTo>
                    <a:pt x="0" y="11430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F00C8F34-AC85-A629-9E2B-D047EFCE56A6}"/>
                </a:ext>
              </a:extLst>
            </p:cNvPr>
            <p:cNvSpPr/>
            <p:nvPr/>
          </p:nvSpPr>
          <p:spPr>
            <a:xfrm flipH="1">
              <a:off x="5341507" y="6159836"/>
              <a:ext cx="680856" cy="458935"/>
            </a:xfrm>
            <a:custGeom>
              <a:avLst/>
              <a:gdLst>
                <a:gd name="csX0" fmla="*/ 15282 w 680856"/>
                <a:gd name="csY0" fmla="*/ 924 h 458935"/>
                <a:gd name="csX1" fmla="*/ 4560 w 680856"/>
                <a:gd name="csY1" fmla="*/ 5339 h 458935"/>
                <a:gd name="csX2" fmla="*/ 90 w 680856"/>
                <a:gd name="csY2" fmla="*/ 27291 h 458935"/>
                <a:gd name="csX3" fmla="*/ 0 w 680856"/>
                <a:gd name="csY3" fmla="*/ 90190 h 458935"/>
                <a:gd name="csX4" fmla="*/ 1221 w 680856"/>
                <a:gd name="csY4" fmla="*/ 97583 h 458935"/>
                <a:gd name="csX5" fmla="*/ 11914 w 680856"/>
                <a:gd name="csY5" fmla="*/ 113291 h 458935"/>
                <a:gd name="csX6" fmla="*/ 665573 w 680856"/>
                <a:gd name="csY6" fmla="*/ 458011 h 458935"/>
                <a:gd name="csX7" fmla="*/ 680765 w 680856"/>
                <a:gd name="csY7" fmla="*/ 431644 h 458935"/>
                <a:gd name="csX8" fmla="*/ 680856 w 680856"/>
                <a:gd name="csY8" fmla="*/ 368747 h 458935"/>
                <a:gd name="csX9" fmla="*/ 679634 w 680856"/>
                <a:gd name="csY9" fmla="*/ 361354 h 458935"/>
                <a:gd name="csX10" fmla="*/ 668941 w 680856"/>
                <a:gd name="csY10" fmla="*/ 345645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80856" h="458935">
                  <a:moveTo>
                    <a:pt x="15282" y="924"/>
                  </a:moveTo>
                  <a:cubicBezTo>
                    <a:pt x="11101" y="-1281"/>
                    <a:pt x="7309" y="568"/>
                    <a:pt x="4560" y="5339"/>
                  </a:cubicBezTo>
                  <a:cubicBezTo>
                    <a:pt x="1811" y="10111"/>
                    <a:pt x="104" y="17805"/>
                    <a:pt x="90" y="27291"/>
                  </a:cubicBezTo>
                  <a:lnTo>
                    <a:pt x="0" y="90190"/>
                  </a:lnTo>
                  <a:lnTo>
                    <a:pt x="1221" y="97583"/>
                  </a:lnTo>
                  <a:cubicBezTo>
                    <a:pt x="3952" y="105244"/>
                    <a:pt x="7732" y="111086"/>
                    <a:pt x="11914" y="113291"/>
                  </a:cubicBezTo>
                  <a:lnTo>
                    <a:pt x="665573" y="458011"/>
                  </a:lnTo>
                  <a:cubicBezTo>
                    <a:pt x="673936" y="462422"/>
                    <a:pt x="680737" y="450617"/>
                    <a:pt x="680765" y="431644"/>
                  </a:cubicBezTo>
                  <a:lnTo>
                    <a:pt x="680856" y="368747"/>
                  </a:lnTo>
                  <a:lnTo>
                    <a:pt x="679634" y="361354"/>
                  </a:lnTo>
                  <a:cubicBezTo>
                    <a:pt x="676903" y="353692"/>
                    <a:pt x="673123" y="347851"/>
                    <a:pt x="668941" y="3456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944C3F8-8869-F3AA-9F77-60B8F5FFB605}"/>
                </a:ext>
              </a:extLst>
            </p:cNvPr>
            <p:cNvSpPr/>
            <p:nvPr/>
          </p:nvSpPr>
          <p:spPr>
            <a:xfrm flipH="1">
              <a:off x="5341507" y="7302836"/>
              <a:ext cx="680856" cy="458935"/>
            </a:xfrm>
            <a:custGeom>
              <a:avLst/>
              <a:gdLst>
                <a:gd name="csX0" fmla="*/ 15282 w 680856"/>
                <a:gd name="csY0" fmla="*/ 924 h 458935"/>
                <a:gd name="csX1" fmla="*/ 4560 w 680856"/>
                <a:gd name="csY1" fmla="*/ 5339 h 458935"/>
                <a:gd name="csX2" fmla="*/ 90 w 680856"/>
                <a:gd name="csY2" fmla="*/ 27291 h 458935"/>
                <a:gd name="csX3" fmla="*/ 0 w 680856"/>
                <a:gd name="csY3" fmla="*/ 90190 h 458935"/>
                <a:gd name="csX4" fmla="*/ 1221 w 680856"/>
                <a:gd name="csY4" fmla="*/ 97583 h 458935"/>
                <a:gd name="csX5" fmla="*/ 11914 w 680856"/>
                <a:gd name="csY5" fmla="*/ 113291 h 458935"/>
                <a:gd name="csX6" fmla="*/ 665573 w 680856"/>
                <a:gd name="csY6" fmla="*/ 458011 h 458935"/>
                <a:gd name="csX7" fmla="*/ 680765 w 680856"/>
                <a:gd name="csY7" fmla="*/ 431644 h 458935"/>
                <a:gd name="csX8" fmla="*/ 680856 w 680856"/>
                <a:gd name="csY8" fmla="*/ 368747 h 458935"/>
                <a:gd name="csX9" fmla="*/ 679634 w 680856"/>
                <a:gd name="csY9" fmla="*/ 361354 h 458935"/>
                <a:gd name="csX10" fmla="*/ 668941 w 680856"/>
                <a:gd name="csY10" fmla="*/ 345645 h 4589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80856" h="458935">
                  <a:moveTo>
                    <a:pt x="15282" y="924"/>
                  </a:moveTo>
                  <a:cubicBezTo>
                    <a:pt x="11101" y="-1281"/>
                    <a:pt x="7309" y="568"/>
                    <a:pt x="4560" y="5339"/>
                  </a:cubicBezTo>
                  <a:cubicBezTo>
                    <a:pt x="1811" y="10111"/>
                    <a:pt x="104" y="17805"/>
                    <a:pt x="90" y="27291"/>
                  </a:cubicBezTo>
                  <a:lnTo>
                    <a:pt x="0" y="90190"/>
                  </a:lnTo>
                  <a:lnTo>
                    <a:pt x="1221" y="97583"/>
                  </a:lnTo>
                  <a:cubicBezTo>
                    <a:pt x="3952" y="105244"/>
                    <a:pt x="7732" y="111086"/>
                    <a:pt x="11914" y="113291"/>
                  </a:cubicBezTo>
                  <a:lnTo>
                    <a:pt x="665573" y="458011"/>
                  </a:lnTo>
                  <a:cubicBezTo>
                    <a:pt x="673936" y="462422"/>
                    <a:pt x="680737" y="450617"/>
                    <a:pt x="680765" y="431644"/>
                  </a:cubicBezTo>
                  <a:lnTo>
                    <a:pt x="680856" y="368747"/>
                  </a:lnTo>
                  <a:lnTo>
                    <a:pt x="679634" y="361354"/>
                  </a:lnTo>
                  <a:cubicBezTo>
                    <a:pt x="676903" y="353692"/>
                    <a:pt x="673123" y="347851"/>
                    <a:pt x="668941" y="34564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288">
              <a:extLst>
                <a:ext uri="{FF2B5EF4-FFF2-40B4-BE49-F238E27FC236}">
                  <a16:creationId xmlns:a16="http://schemas.microsoft.com/office/drawing/2014/main" id="{A9DB876C-2AFE-703F-F245-094E4939CF7F}"/>
                </a:ext>
              </a:extLst>
            </p:cNvPr>
            <p:cNvSpPr/>
            <p:nvPr/>
          </p:nvSpPr>
          <p:spPr>
            <a:xfrm>
              <a:off x="5341093" y="7949838"/>
              <a:ext cx="160573" cy="3763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  <a:gd name="csX0" fmla="*/ 0 w 160573"/>
                <a:gd name="csY0" fmla="*/ 376350 h 376350"/>
                <a:gd name="csX1" fmla="*/ 0 w 160573"/>
                <a:gd name="csY1" fmla="*/ 0 h 376350"/>
                <a:gd name="csX2" fmla="*/ 160573 w 160573"/>
                <a:gd name="csY2" fmla="*/ 264431 h 376350"/>
                <a:gd name="csX3" fmla="*/ 0 w 160573"/>
                <a:gd name="csY3" fmla="*/ 376350 h 37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60573" h="376350">
                  <a:moveTo>
                    <a:pt x="0" y="376350"/>
                  </a:moveTo>
                  <a:lnTo>
                    <a:pt x="0" y="0"/>
                  </a:lnTo>
                  <a:lnTo>
                    <a:pt x="160573" y="264431"/>
                  </a:lnTo>
                  <a:lnTo>
                    <a:pt x="0" y="3763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二等辺三角形 288">
              <a:extLst>
                <a:ext uri="{FF2B5EF4-FFF2-40B4-BE49-F238E27FC236}">
                  <a16:creationId xmlns:a16="http://schemas.microsoft.com/office/drawing/2014/main" id="{880CEA0E-21E3-8708-B716-3C7FC61E1C7C}"/>
                </a:ext>
              </a:extLst>
            </p:cNvPr>
            <p:cNvSpPr/>
            <p:nvPr/>
          </p:nvSpPr>
          <p:spPr>
            <a:xfrm>
              <a:off x="5877903" y="7527563"/>
              <a:ext cx="129939" cy="452550"/>
            </a:xfrm>
            <a:custGeom>
              <a:avLst/>
              <a:gdLst>
                <a:gd name="csX0" fmla="*/ 0 w 301067"/>
                <a:gd name="csY0" fmla="*/ 376350 h 376350"/>
                <a:gd name="csX1" fmla="*/ 0 w 301067"/>
                <a:gd name="csY1" fmla="*/ 0 h 376350"/>
                <a:gd name="csX2" fmla="*/ 301067 w 301067"/>
                <a:gd name="csY2" fmla="*/ 376350 h 376350"/>
                <a:gd name="csX3" fmla="*/ 0 w 301067"/>
                <a:gd name="csY3" fmla="*/ 376350 h 376350"/>
                <a:gd name="csX0" fmla="*/ 0 w 262967"/>
                <a:gd name="csY0" fmla="*/ 376350 h 447787"/>
                <a:gd name="csX1" fmla="*/ 0 w 262967"/>
                <a:gd name="csY1" fmla="*/ 0 h 447787"/>
                <a:gd name="csX2" fmla="*/ 262967 w 262967"/>
                <a:gd name="csY2" fmla="*/ 447787 h 447787"/>
                <a:gd name="csX3" fmla="*/ 0 w 262967"/>
                <a:gd name="csY3" fmla="*/ 376350 h 447787"/>
                <a:gd name="csX0" fmla="*/ 249002 w 249002"/>
                <a:gd name="csY0" fmla="*/ 376350 h 376350"/>
                <a:gd name="csX1" fmla="*/ 249002 w 249002"/>
                <a:gd name="csY1" fmla="*/ 0 h 376350"/>
                <a:gd name="csX2" fmla="*/ 0 w 249002"/>
                <a:gd name="csY2" fmla="*/ 314437 h 376350"/>
                <a:gd name="csX3" fmla="*/ 249002 w 249002"/>
                <a:gd name="csY3" fmla="*/ 376350 h 376350"/>
                <a:gd name="csX0" fmla="*/ 0 w 160573"/>
                <a:gd name="csY0" fmla="*/ 376350 h 376350"/>
                <a:gd name="csX1" fmla="*/ 0 w 160573"/>
                <a:gd name="csY1" fmla="*/ 0 h 376350"/>
                <a:gd name="csX2" fmla="*/ 160573 w 160573"/>
                <a:gd name="csY2" fmla="*/ 264431 h 376350"/>
                <a:gd name="csX3" fmla="*/ 0 w 160573"/>
                <a:gd name="csY3" fmla="*/ 376350 h 376350"/>
                <a:gd name="csX0" fmla="*/ 129939 w 129939"/>
                <a:gd name="csY0" fmla="*/ 376350 h 452550"/>
                <a:gd name="csX1" fmla="*/ 129939 w 129939"/>
                <a:gd name="csY1" fmla="*/ 0 h 452550"/>
                <a:gd name="csX2" fmla="*/ 0 w 129939"/>
                <a:gd name="csY2" fmla="*/ 452550 h 452550"/>
                <a:gd name="csX3" fmla="*/ 129939 w 129939"/>
                <a:gd name="csY3" fmla="*/ 376350 h 4525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29939" h="452550">
                  <a:moveTo>
                    <a:pt x="129939" y="376350"/>
                  </a:moveTo>
                  <a:lnTo>
                    <a:pt x="129939" y="0"/>
                  </a:lnTo>
                  <a:lnTo>
                    <a:pt x="0" y="452550"/>
                  </a:lnTo>
                  <a:lnTo>
                    <a:pt x="129939" y="3763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rnd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4C9A8F1-C649-74F7-4DE0-DA907EC686C7}"/>
              </a:ext>
            </a:extLst>
          </p:cNvPr>
          <p:cNvGrpSpPr/>
          <p:nvPr/>
        </p:nvGrpSpPr>
        <p:grpSpPr>
          <a:xfrm>
            <a:off x="7324688" y="3848177"/>
            <a:ext cx="1070011" cy="2520242"/>
            <a:chOff x="8576382" y="937460"/>
            <a:chExt cx="1864315" cy="4391102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8694ABEC-4A67-AF36-D935-2F1CA920A7FC}"/>
                </a:ext>
              </a:extLst>
            </p:cNvPr>
            <p:cNvGrpSpPr/>
            <p:nvPr/>
          </p:nvGrpSpPr>
          <p:grpSpPr>
            <a:xfrm>
              <a:off x="9304818" y="937460"/>
              <a:ext cx="844951" cy="1474746"/>
              <a:chOff x="6406248" y="1827137"/>
              <a:chExt cx="931997" cy="162667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7E3092F2-7B8F-FA83-42FA-DF0AD850737C}"/>
                  </a:ext>
                </a:extLst>
              </p:cNvPr>
              <p:cNvSpPr/>
              <p:nvPr/>
            </p:nvSpPr>
            <p:spPr>
              <a:xfrm>
                <a:off x="6488750" y="2060088"/>
                <a:ext cx="64205" cy="1320699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30C2F799-D029-9C5D-7A3D-7519A73B50F2}"/>
                  </a:ext>
                </a:extLst>
              </p:cNvPr>
              <p:cNvSpPr/>
              <p:nvPr/>
            </p:nvSpPr>
            <p:spPr>
              <a:xfrm>
                <a:off x="7184074" y="2133114"/>
                <a:ext cx="64205" cy="1320699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02B20262-D9E9-CDD5-6B42-35C1BBED9BAD}"/>
                  </a:ext>
                </a:extLst>
              </p:cNvPr>
              <p:cNvSpPr/>
              <p:nvPr/>
            </p:nvSpPr>
            <p:spPr>
              <a:xfrm>
                <a:off x="6406248" y="1827137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090C3EC8-C39A-3F91-B111-5F59F61340D3}"/>
                  </a:ext>
                </a:extLst>
              </p:cNvPr>
              <p:cNvSpPr/>
              <p:nvPr/>
            </p:nvSpPr>
            <p:spPr>
              <a:xfrm rot="396864">
                <a:off x="6471466" y="1912237"/>
                <a:ext cx="801561" cy="17215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FEC5B6A3-CEEF-8A2C-DBC2-724BFD4F1ECB}"/>
                  </a:ext>
                </a:extLst>
              </p:cNvPr>
              <p:cNvSpPr/>
              <p:nvPr/>
            </p:nvSpPr>
            <p:spPr>
              <a:xfrm>
                <a:off x="7104031" y="1903670"/>
                <a:ext cx="234214" cy="26248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7EEE0C21-2C22-EABC-B541-0EE663FB3B79}"/>
                </a:ext>
              </a:extLst>
            </p:cNvPr>
            <p:cNvGrpSpPr/>
            <p:nvPr/>
          </p:nvGrpSpPr>
          <p:grpSpPr>
            <a:xfrm rot="340475">
              <a:off x="9136325" y="4722318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FC2BF38-A69B-266E-CCF4-2573B4350F62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86F845E3-DFEF-5A88-83AC-C479A880799F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0D50AD0-28D0-6D6A-0403-C018BECC8F18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37C5FE9F-9F2D-966C-DDBE-D86FCD68149A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FDB3A591-BAEC-4175-0FEF-B9C7D6351F22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46BF5EC-F2B3-1ADE-6D33-F16ED6BAE266}"/>
                </a:ext>
              </a:extLst>
            </p:cNvPr>
            <p:cNvGrpSpPr/>
            <p:nvPr/>
          </p:nvGrpSpPr>
          <p:grpSpPr>
            <a:xfrm rot="340475">
              <a:off x="8652931" y="4812805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7F4417D-ED00-F6C7-399C-C81DA781DEB1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D5B660F6-30E6-B875-1C7E-AA82B978C959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D485510-6C12-052A-6AE7-70FAEF960E4A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72EFBB16-33A5-DB6B-7AE7-92DC1611AEC7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FAAA07B0-2174-7854-62F1-74A24399AF46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91A57BF6-9497-AB51-9766-FF43B567ABBD}"/>
                </a:ext>
              </a:extLst>
            </p:cNvPr>
            <p:cNvGrpSpPr/>
            <p:nvPr/>
          </p:nvGrpSpPr>
          <p:grpSpPr>
            <a:xfrm rot="340475">
              <a:off x="10110257" y="4848525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22773CD-890C-8493-1CA2-4C99A427EBB5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B0B19CF2-EC28-06F2-511F-94C7B3C34D0E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10FE098-3B26-7196-1DE5-428E3867B1FE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CFC56210-579B-2AFD-5268-B475F60DEC54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D05EF560-8DF6-7F54-0CB6-CF71164E9EE0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11283895-EBD0-BEA5-FBB6-94CF0C3FD667}"/>
                </a:ext>
              </a:extLst>
            </p:cNvPr>
            <p:cNvGrpSpPr/>
            <p:nvPr/>
          </p:nvGrpSpPr>
          <p:grpSpPr>
            <a:xfrm rot="340475">
              <a:off x="9626863" y="4939012"/>
              <a:ext cx="329114" cy="389550"/>
              <a:chOff x="9397733" y="3948285"/>
              <a:chExt cx="838025" cy="991915"/>
            </a:xfrm>
            <a:solidFill>
              <a:schemeClr val="bg1">
                <a:lumMod val="75000"/>
              </a:schemeClr>
            </a:solidFill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73FCFB0-40A0-361F-D3DE-26F234E3FF16}"/>
                  </a:ext>
                </a:extLst>
              </p:cNvPr>
              <p:cNvSpPr/>
              <p:nvPr/>
            </p:nvSpPr>
            <p:spPr>
              <a:xfrm>
                <a:off x="9701212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41480C15-DD8A-368C-4E76-6F589CEFCFE6}"/>
                  </a:ext>
                </a:extLst>
              </p:cNvPr>
              <p:cNvSpPr/>
              <p:nvPr/>
            </p:nvSpPr>
            <p:spPr>
              <a:xfrm rot="18000000">
                <a:off x="9671997" y="4376439"/>
                <a:ext cx="570892" cy="55663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1A07557-4865-9909-772A-82B003D48497}"/>
                  </a:ext>
                </a:extLst>
              </p:cNvPr>
              <p:cNvSpPr/>
              <p:nvPr/>
            </p:nvSpPr>
            <p:spPr>
              <a:xfrm>
                <a:off x="9601200" y="4130476"/>
                <a:ext cx="382970" cy="611088"/>
              </a:xfrm>
              <a:custGeom>
                <a:avLst/>
                <a:gdLst>
                  <a:gd name="csX0" fmla="*/ 111919 w 382970"/>
                  <a:gd name="csY0" fmla="*/ 0 h 611088"/>
                  <a:gd name="csX1" fmla="*/ 223838 w 382970"/>
                  <a:gd name="csY1" fmla="*/ 111919 h 611088"/>
                  <a:gd name="csX2" fmla="*/ 223838 w 382970"/>
                  <a:gd name="csY2" fmla="*/ 293679 h 611088"/>
                  <a:gd name="csX3" fmla="*/ 350190 w 382970"/>
                  <a:gd name="csY3" fmla="*/ 420030 h 611088"/>
                  <a:gd name="csX4" fmla="*/ 350190 w 382970"/>
                  <a:gd name="csY4" fmla="*/ 578308 h 611088"/>
                  <a:gd name="csX5" fmla="*/ 191913 w 382970"/>
                  <a:gd name="csY5" fmla="*/ 578308 h 611088"/>
                  <a:gd name="csX6" fmla="*/ 33636 w 382970"/>
                  <a:gd name="csY6" fmla="*/ 420031 h 611088"/>
                  <a:gd name="csX7" fmla="*/ 856 w 382970"/>
                  <a:gd name="csY7" fmla="*/ 340893 h 611088"/>
                  <a:gd name="csX8" fmla="*/ 945 w 382970"/>
                  <a:gd name="csY8" fmla="*/ 340435 h 611088"/>
                  <a:gd name="csX9" fmla="*/ 0 w 382970"/>
                  <a:gd name="csY9" fmla="*/ 335756 h 611088"/>
                  <a:gd name="csX10" fmla="*/ 0 w 382970"/>
                  <a:gd name="csY10" fmla="*/ 111919 h 611088"/>
                  <a:gd name="csX11" fmla="*/ 111919 w 382970"/>
                  <a:gd name="csY11" fmla="*/ 0 h 611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2970" h="611088">
                    <a:moveTo>
                      <a:pt x="111919" y="0"/>
                    </a:moveTo>
                    <a:cubicBezTo>
                      <a:pt x="173730" y="0"/>
                      <a:pt x="223838" y="50108"/>
                      <a:pt x="223838" y="111919"/>
                    </a:cubicBezTo>
                    <a:lnTo>
                      <a:pt x="223838" y="293679"/>
                    </a:lnTo>
                    <a:lnTo>
                      <a:pt x="350190" y="420030"/>
                    </a:lnTo>
                    <a:cubicBezTo>
                      <a:pt x="393897" y="463737"/>
                      <a:pt x="393897" y="534601"/>
                      <a:pt x="350190" y="578308"/>
                    </a:cubicBezTo>
                    <a:cubicBezTo>
                      <a:pt x="306483" y="622015"/>
                      <a:pt x="235620" y="622015"/>
                      <a:pt x="191913" y="578308"/>
                    </a:cubicBezTo>
                    <a:lnTo>
                      <a:pt x="33636" y="420031"/>
                    </a:lnTo>
                    <a:cubicBezTo>
                      <a:pt x="11783" y="398178"/>
                      <a:pt x="856" y="369535"/>
                      <a:pt x="856" y="340893"/>
                    </a:cubicBezTo>
                    <a:lnTo>
                      <a:pt x="945" y="340435"/>
                    </a:lnTo>
                    <a:lnTo>
                      <a:pt x="0" y="335756"/>
                    </a:lnTo>
                    <a:lnTo>
                      <a:pt x="0" y="111919"/>
                    </a:lnTo>
                    <a:cubicBezTo>
                      <a:pt x="0" y="50108"/>
                      <a:pt x="50108" y="0"/>
                      <a:pt x="11191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1A51B8F6-545A-6992-1326-E97C061B39BB}"/>
                  </a:ext>
                </a:extLst>
              </p:cNvPr>
              <p:cNvSpPr/>
              <p:nvPr/>
            </p:nvSpPr>
            <p:spPr>
              <a:xfrm rot="21259525">
                <a:off x="9397733" y="3948285"/>
                <a:ext cx="611302" cy="33144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9257B789-E4E7-E77B-7A0F-8073CCF5E844}"/>
                  </a:ext>
                </a:extLst>
              </p:cNvPr>
              <p:cNvSpPr/>
              <p:nvPr/>
            </p:nvSpPr>
            <p:spPr>
              <a:xfrm>
                <a:off x="9834563" y="4576763"/>
                <a:ext cx="71437" cy="10001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3F1E1580-B84C-A4F7-3FA9-6FCAFC9BC7A2}"/>
                </a:ext>
              </a:extLst>
            </p:cNvPr>
            <p:cNvSpPr/>
            <p:nvPr/>
          </p:nvSpPr>
          <p:spPr>
            <a:xfrm>
              <a:off x="8587278" y="2200963"/>
              <a:ext cx="1832481" cy="2813414"/>
            </a:xfrm>
            <a:custGeom>
              <a:avLst/>
              <a:gdLst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2418 w 1832481"/>
                <a:gd name="csY5" fmla="*/ 2707707 h 2813414"/>
                <a:gd name="csX6" fmla="*/ 1813901 w 1832481"/>
                <a:gd name="csY6" fmla="*/ 2714582 h 2813414"/>
                <a:gd name="csX7" fmla="*/ 1366036 w 1832481"/>
                <a:gd name="csY7" fmla="*/ 2811196 h 2813414"/>
                <a:gd name="csX8" fmla="*/ 1365381 w 1832481"/>
                <a:gd name="csY8" fmla="*/ 2808162 h 2813414"/>
                <a:gd name="csX9" fmla="*/ 1352037 w 1832481"/>
                <a:gd name="csY9" fmla="*/ 2813414 h 2813414"/>
                <a:gd name="csX10" fmla="*/ 33479 w 1832481"/>
                <a:gd name="csY10" fmla="*/ 2659612 h 2813414"/>
                <a:gd name="csX11" fmla="*/ 2891 w 1832481"/>
                <a:gd name="csY11" fmla="*/ 2618439 h 2813414"/>
                <a:gd name="csX12" fmla="*/ 1 w 1832481"/>
                <a:gd name="csY12" fmla="*/ 135646 h 2813414"/>
                <a:gd name="csX13" fmla="*/ 8917 w 1832481"/>
                <a:gd name="csY13" fmla="*/ 110096 h 2813414"/>
                <a:gd name="csX14" fmla="*/ 23090 w 1832481"/>
                <a:gd name="csY14" fmla="*/ 104517 h 2813414"/>
                <a:gd name="csX15" fmla="*/ 22618 w 1832481"/>
                <a:gd name="csY15" fmla="*/ 102334 h 2813414"/>
                <a:gd name="csX16" fmla="*/ 460377 w 1832481"/>
                <a:gd name="csY16" fmla="*/ 7899 h 2813414"/>
                <a:gd name="csX17" fmla="*/ 480446 w 1832481"/>
                <a:gd name="csY17" fmla="*/ 0 h 2813414"/>
                <a:gd name="csX0" fmla="*/ 480446 w 1832481"/>
                <a:gd name="csY0" fmla="*/ 0 h 2813414"/>
                <a:gd name="csX1" fmla="*/ 1799003 w 1832481"/>
                <a:gd name="csY1" fmla="*/ 153801 h 2813414"/>
                <a:gd name="csX2" fmla="*/ 1829591 w 1832481"/>
                <a:gd name="csY2" fmla="*/ 194975 h 2813414"/>
                <a:gd name="csX3" fmla="*/ 1832481 w 1832481"/>
                <a:gd name="csY3" fmla="*/ 2677767 h 2813414"/>
                <a:gd name="csX4" fmla="*/ 1823565 w 1832481"/>
                <a:gd name="csY4" fmla="*/ 2703318 h 2813414"/>
                <a:gd name="csX5" fmla="*/ 1813901 w 1832481"/>
                <a:gd name="csY5" fmla="*/ 2714582 h 2813414"/>
                <a:gd name="csX6" fmla="*/ 1366036 w 1832481"/>
                <a:gd name="csY6" fmla="*/ 2811196 h 2813414"/>
                <a:gd name="csX7" fmla="*/ 1365381 w 1832481"/>
                <a:gd name="csY7" fmla="*/ 2808162 h 2813414"/>
                <a:gd name="csX8" fmla="*/ 1352037 w 1832481"/>
                <a:gd name="csY8" fmla="*/ 2813414 h 2813414"/>
                <a:gd name="csX9" fmla="*/ 33479 w 1832481"/>
                <a:gd name="csY9" fmla="*/ 2659612 h 2813414"/>
                <a:gd name="csX10" fmla="*/ 2891 w 1832481"/>
                <a:gd name="csY10" fmla="*/ 2618439 h 2813414"/>
                <a:gd name="csX11" fmla="*/ 1 w 1832481"/>
                <a:gd name="csY11" fmla="*/ 135646 h 2813414"/>
                <a:gd name="csX12" fmla="*/ 8917 w 1832481"/>
                <a:gd name="csY12" fmla="*/ 110096 h 2813414"/>
                <a:gd name="csX13" fmla="*/ 23090 w 1832481"/>
                <a:gd name="csY13" fmla="*/ 104517 h 2813414"/>
                <a:gd name="csX14" fmla="*/ 22618 w 1832481"/>
                <a:gd name="csY14" fmla="*/ 102334 h 2813414"/>
                <a:gd name="csX15" fmla="*/ 460377 w 1832481"/>
                <a:gd name="csY15" fmla="*/ 7899 h 2813414"/>
                <a:gd name="csX16" fmla="*/ 480446 w 1832481"/>
                <a:gd name="csY16" fmla="*/ 0 h 28134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832481" h="2813414">
                  <a:moveTo>
                    <a:pt x="480446" y="0"/>
                  </a:moveTo>
                  <a:lnTo>
                    <a:pt x="1799003" y="153801"/>
                  </a:lnTo>
                  <a:cubicBezTo>
                    <a:pt x="1815873" y="155769"/>
                    <a:pt x="1829567" y="174202"/>
                    <a:pt x="1829591" y="194975"/>
                  </a:cubicBezTo>
                  <a:cubicBezTo>
                    <a:pt x="1830554" y="1022572"/>
                    <a:pt x="1831518" y="1850170"/>
                    <a:pt x="1832481" y="2677767"/>
                  </a:cubicBezTo>
                  <a:cubicBezTo>
                    <a:pt x="1832494" y="2688153"/>
                    <a:pt x="1829086" y="2697157"/>
                    <a:pt x="1823565" y="2703318"/>
                  </a:cubicBezTo>
                  <a:lnTo>
                    <a:pt x="1813901" y="2714582"/>
                  </a:lnTo>
                  <a:lnTo>
                    <a:pt x="1366036" y="2811196"/>
                  </a:lnTo>
                  <a:lnTo>
                    <a:pt x="1365381" y="2808162"/>
                  </a:lnTo>
                  <a:lnTo>
                    <a:pt x="1352037" y="2813414"/>
                  </a:lnTo>
                  <a:lnTo>
                    <a:pt x="33479" y="2659612"/>
                  </a:lnTo>
                  <a:cubicBezTo>
                    <a:pt x="16610" y="2657644"/>
                    <a:pt x="2914" y="2639211"/>
                    <a:pt x="2891" y="2618439"/>
                  </a:cubicBezTo>
                  <a:cubicBezTo>
                    <a:pt x="1928" y="1790841"/>
                    <a:pt x="964" y="963244"/>
                    <a:pt x="1" y="135646"/>
                  </a:cubicBezTo>
                  <a:cubicBezTo>
                    <a:pt x="-12" y="125261"/>
                    <a:pt x="3397" y="116257"/>
                    <a:pt x="8917" y="110096"/>
                  </a:cubicBezTo>
                  <a:lnTo>
                    <a:pt x="23090" y="104517"/>
                  </a:lnTo>
                  <a:cubicBezTo>
                    <a:pt x="22933" y="103789"/>
                    <a:pt x="22775" y="103062"/>
                    <a:pt x="22618" y="102334"/>
                  </a:cubicBezTo>
                  <a:lnTo>
                    <a:pt x="460377" y="7899"/>
                  </a:lnTo>
                  <a:lnTo>
                    <a:pt x="48044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F714A3D-885A-385A-B065-F02B2D217032}"/>
                </a:ext>
              </a:extLst>
            </p:cNvPr>
            <p:cNvSpPr/>
            <p:nvPr/>
          </p:nvSpPr>
          <p:spPr>
            <a:xfrm>
              <a:off x="8640776" y="2385061"/>
              <a:ext cx="1306022" cy="2562054"/>
            </a:xfrm>
            <a:custGeom>
              <a:avLst/>
              <a:gdLst>
                <a:gd name="csX0" fmla="*/ 30503 w 1382538"/>
                <a:gd name="csY0" fmla="*/ 172 h 2712157"/>
                <a:gd name="csX1" fmla="*/ 1349060 w 1382538"/>
                <a:gd name="csY1" fmla="*/ 153974 h 2712157"/>
                <a:gd name="csX2" fmla="*/ 1379649 w 1382538"/>
                <a:gd name="csY2" fmla="*/ 195147 h 2712157"/>
                <a:gd name="csX3" fmla="*/ 1382538 w 1382538"/>
                <a:gd name="csY3" fmla="*/ 2677939 h 2712157"/>
                <a:gd name="csX4" fmla="*/ 1352037 w 1382538"/>
                <a:gd name="csY4" fmla="*/ 2711987 h 2712157"/>
                <a:gd name="csX5" fmla="*/ 33480 w 1382538"/>
                <a:gd name="csY5" fmla="*/ 2558184 h 2712157"/>
                <a:gd name="csX6" fmla="*/ 2891 w 1382538"/>
                <a:gd name="csY6" fmla="*/ 2517011 h 2712157"/>
                <a:gd name="csX7" fmla="*/ 1 w 1382538"/>
                <a:gd name="csY7" fmla="*/ 34219 h 2712157"/>
                <a:gd name="csX8" fmla="*/ 30503 w 1382538"/>
                <a:gd name="csY8" fmla="*/ 172 h 2712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382538" h="2712157">
                  <a:moveTo>
                    <a:pt x="30503" y="172"/>
                  </a:moveTo>
                  <a:lnTo>
                    <a:pt x="1349060" y="153974"/>
                  </a:lnTo>
                  <a:cubicBezTo>
                    <a:pt x="1365930" y="155941"/>
                    <a:pt x="1379625" y="174375"/>
                    <a:pt x="1379649" y="195147"/>
                  </a:cubicBezTo>
                  <a:lnTo>
                    <a:pt x="1382538" y="2677939"/>
                  </a:lnTo>
                  <a:cubicBezTo>
                    <a:pt x="1382563" y="2698712"/>
                    <a:pt x="1368907" y="2713954"/>
                    <a:pt x="1352037" y="2711987"/>
                  </a:cubicBezTo>
                  <a:lnTo>
                    <a:pt x="33480" y="2558184"/>
                  </a:lnTo>
                  <a:cubicBezTo>
                    <a:pt x="16610" y="2556217"/>
                    <a:pt x="2915" y="2537783"/>
                    <a:pt x="2891" y="2517011"/>
                  </a:cubicBezTo>
                  <a:lnTo>
                    <a:pt x="1" y="34219"/>
                  </a:lnTo>
                  <a:cubicBezTo>
                    <a:pt x="-23" y="13448"/>
                    <a:pt x="13633" y="-1796"/>
                    <a:pt x="30503" y="17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7BD052B-77D9-A5DF-781C-0956F47539B7}"/>
                </a:ext>
              </a:extLst>
            </p:cNvPr>
            <p:cNvSpPr/>
            <p:nvPr/>
          </p:nvSpPr>
          <p:spPr>
            <a:xfrm>
              <a:off x="8576382" y="2273886"/>
              <a:ext cx="276472" cy="274052"/>
            </a:xfrm>
            <a:custGeom>
              <a:avLst/>
              <a:gdLst>
                <a:gd name="csX0" fmla="*/ 152400 w 257175"/>
                <a:gd name="csY0" fmla="*/ 0 h 295275"/>
                <a:gd name="csX1" fmla="*/ 0 w 257175"/>
                <a:gd name="csY1" fmla="*/ 38100 h 295275"/>
                <a:gd name="csX2" fmla="*/ 0 w 257175"/>
                <a:gd name="csY2" fmla="*/ 295275 h 295275"/>
                <a:gd name="csX3" fmla="*/ 257175 w 257175"/>
                <a:gd name="csY3" fmla="*/ 85725 h 295275"/>
                <a:gd name="csX4" fmla="*/ 152400 w 257175"/>
                <a:gd name="csY4" fmla="*/ 0 h 295275"/>
                <a:gd name="csX0" fmla="*/ 152400 w 259944"/>
                <a:gd name="csY0" fmla="*/ 0 h 295275"/>
                <a:gd name="csX1" fmla="*/ 0 w 259944"/>
                <a:gd name="csY1" fmla="*/ 38100 h 295275"/>
                <a:gd name="csX2" fmla="*/ 0 w 259944"/>
                <a:gd name="csY2" fmla="*/ 295275 h 295275"/>
                <a:gd name="csX3" fmla="*/ 257175 w 259944"/>
                <a:gd name="csY3" fmla="*/ 85725 h 295275"/>
                <a:gd name="csX4" fmla="*/ 152400 w 259944"/>
                <a:gd name="csY4" fmla="*/ 0 h 295275"/>
                <a:gd name="csX0" fmla="*/ 163688 w 271232"/>
                <a:gd name="csY0" fmla="*/ 0 h 295275"/>
                <a:gd name="csX1" fmla="*/ 11288 w 271232"/>
                <a:gd name="csY1" fmla="*/ 38100 h 295275"/>
                <a:gd name="csX2" fmla="*/ 11288 w 271232"/>
                <a:gd name="csY2" fmla="*/ 295275 h 295275"/>
                <a:gd name="csX3" fmla="*/ 268463 w 271232"/>
                <a:gd name="csY3" fmla="*/ 85725 h 295275"/>
                <a:gd name="csX4" fmla="*/ 163688 w 271232"/>
                <a:gd name="csY4" fmla="*/ 0 h 295275"/>
                <a:gd name="csX0" fmla="*/ 169152 w 276696"/>
                <a:gd name="csY0" fmla="*/ 0 h 295275"/>
                <a:gd name="csX1" fmla="*/ 16752 w 276696"/>
                <a:gd name="csY1" fmla="*/ 38100 h 295275"/>
                <a:gd name="csX2" fmla="*/ 16752 w 276696"/>
                <a:gd name="csY2" fmla="*/ 295275 h 295275"/>
                <a:gd name="csX3" fmla="*/ 273927 w 276696"/>
                <a:gd name="csY3" fmla="*/ 85725 h 295275"/>
                <a:gd name="csX4" fmla="*/ 169152 w 276696"/>
                <a:gd name="csY4" fmla="*/ 0 h 295275"/>
                <a:gd name="csX0" fmla="*/ 169152 w 276696"/>
                <a:gd name="csY0" fmla="*/ 0 h 295275"/>
                <a:gd name="csX1" fmla="*/ 16752 w 276696"/>
                <a:gd name="csY1" fmla="*/ 38100 h 295275"/>
                <a:gd name="csX2" fmla="*/ 16752 w 276696"/>
                <a:gd name="csY2" fmla="*/ 295275 h 295275"/>
                <a:gd name="csX3" fmla="*/ 273927 w 276696"/>
                <a:gd name="csY3" fmla="*/ 85725 h 295275"/>
                <a:gd name="csX4" fmla="*/ 169152 w 276696"/>
                <a:gd name="csY4" fmla="*/ 0 h 295275"/>
                <a:gd name="csX0" fmla="*/ 174678 w 284140"/>
                <a:gd name="csY0" fmla="*/ 0 h 280987"/>
                <a:gd name="csX1" fmla="*/ 22278 w 284140"/>
                <a:gd name="csY1" fmla="*/ 38100 h 280987"/>
                <a:gd name="csX2" fmla="*/ 12753 w 284140"/>
                <a:gd name="csY2" fmla="*/ 280987 h 280987"/>
                <a:gd name="csX3" fmla="*/ 279453 w 284140"/>
                <a:gd name="csY3" fmla="*/ 85725 h 280987"/>
                <a:gd name="csX4" fmla="*/ 174678 w 284140"/>
                <a:gd name="csY4" fmla="*/ 0 h 280987"/>
                <a:gd name="csX0" fmla="*/ 171786 w 281248"/>
                <a:gd name="csY0" fmla="*/ 0 h 280987"/>
                <a:gd name="csX1" fmla="*/ 19386 w 281248"/>
                <a:gd name="csY1" fmla="*/ 38100 h 280987"/>
                <a:gd name="csX2" fmla="*/ 9861 w 281248"/>
                <a:gd name="csY2" fmla="*/ 280987 h 280987"/>
                <a:gd name="csX3" fmla="*/ 276561 w 281248"/>
                <a:gd name="csY3" fmla="*/ 85725 h 280987"/>
                <a:gd name="csX4" fmla="*/ 171786 w 281248"/>
                <a:gd name="csY4" fmla="*/ 0 h 280987"/>
                <a:gd name="csX0" fmla="*/ 169677 w 279139"/>
                <a:gd name="csY0" fmla="*/ 0 h 280987"/>
                <a:gd name="csX1" fmla="*/ 17277 w 279139"/>
                <a:gd name="csY1" fmla="*/ 38100 h 280987"/>
                <a:gd name="csX2" fmla="*/ 7752 w 279139"/>
                <a:gd name="csY2" fmla="*/ 280987 h 280987"/>
                <a:gd name="csX3" fmla="*/ 274452 w 279139"/>
                <a:gd name="csY3" fmla="*/ 85725 h 280987"/>
                <a:gd name="csX4" fmla="*/ 169677 w 279139"/>
                <a:gd name="csY4" fmla="*/ 0 h 280987"/>
                <a:gd name="csX0" fmla="*/ 171785 w 281247"/>
                <a:gd name="csY0" fmla="*/ 0 h 273844"/>
                <a:gd name="csX1" fmla="*/ 19385 w 281247"/>
                <a:gd name="csY1" fmla="*/ 30957 h 273844"/>
                <a:gd name="csX2" fmla="*/ 9860 w 281247"/>
                <a:gd name="csY2" fmla="*/ 273844 h 273844"/>
                <a:gd name="csX3" fmla="*/ 276560 w 281247"/>
                <a:gd name="csY3" fmla="*/ 78582 h 273844"/>
                <a:gd name="csX4" fmla="*/ 171785 w 281247"/>
                <a:gd name="csY4" fmla="*/ 0 h 273844"/>
                <a:gd name="csX0" fmla="*/ 171785 w 280687"/>
                <a:gd name="csY0" fmla="*/ 3289 h 277133"/>
                <a:gd name="csX1" fmla="*/ 19385 w 280687"/>
                <a:gd name="csY1" fmla="*/ 34246 h 277133"/>
                <a:gd name="csX2" fmla="*/ 9860 w 280687"/>
                <a:gd name="csY2" fmla="*/ 277133 h 277133"/>
                <a:gd name="csX3" fmla="*/ 276560 w 280687"/>
                <a:gd name="csY3" fmla="*/ 81871 h 277133"/>
                <a:gd name="csX4" fmla="*/ 171785 w 280687"/>
                <a:gd name="csY4" fmla="*/ 3289 h 277133"/>
                <a:gd name="csX0" fmla="*/ 167570 w 276472"/>
                <a:gd name="csY0" fmla="*/ 208 h 274052"/>
                <a:gd name="csX1" fmla="*/ 15170 w 276472"/>
                <a:gd name="csY1" fmla="*/ 31165 h 274052"/>
                <a:gd name="csX2" fmla="*/ 5645 w 276472"/>
                <a:gd name="csY2" fmla="*/ 274052 h 274052"/>
                <a:gd name="csX3" fmla="*/ 272345 w 276472"/>
                <a:gd name="csY3" fmla="*/ 78790 h 274052"/>
                <a:gd name="csX4" fmla="*/ 167570 w 276472"/>
                <a:gd name="csY4" fmla="*/ 208 h 2740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6472" h="274052">
                  <a:moveTo>
                    <a:pt x="167570" y="208"/>
                  </a:moveTo>
                  <a:cubicBezTo>
                    <a:pt x="149313" y="-2174"/>
                    <a:pt x="27870" y="16480"/>
                    <a:pt x="15170" y="31165"/>
                  </a:cubicBezTo>
                  <a:cubicBezTo>
                    <a:pt x="2470" y="45850"/>
                    <a:pt x="-6261" y="222458"/>
                    <a:pt x="5645" y="274052"/>
                  </a:cubicBezTo>
                  <a:cubicBezTo>
                    <a:pt x="91370" y="204202"/>
                    <a:pt x="245358" y="124431"/>
                    <a:pt x="272345" y="78790"/>
                  </a:cubicBezTo>
                  <a:cubicBezTo>
                    <a:pt x="299332" y="33149"/>
                    <a:pt x="185827" y="2590"/>
                    <a:pt x="167570" y="20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8717E8D-A9AD-63AC-122F-CC4FD2649138}"/>
                </a:ext>
              </a:extLst>
            </p:cNvPr>
            <p:cNvSpPr/>
            <p:nvPr/>
          </p:nvSpPr>
          <p:spPr>
            <a:xfrm>
              <a:off x="8963025" y="2195097"/>
              <a:ext cx="240506" cy="63005"/>
            </a:xfrm>
            <a:custGeom>
              <a:avLst/>
              <a:gdLst>
                <a:gd name="csX0" fmla="*/ 0 w 240506"/>
                <a:gd name="csY0" fmla="*/ 33337 h 57150"/>
                <a:gd name="csX1" fmla="*/ 123825 w 240506"/>
                <a:gd name="csY1" fmla="*/ 57150 h 57150"/>
                <a:gd name="csX2" fmla="*/ 161925 w 240506"/>
                <a:gd name="csY2" fmla="*/ 54768 h 57150"/>
                <a:gd name="csX3" fmla="*/ 240506 w 240506"/>
                <a:gd name="csY3" fmla="*/ 19050 h 57150"/>
                <a:gd name="csX4" fmla="*/ 111919 w 240506"/>
                <a:gd name="csY4" fmla="*/ 0 h 57150"/>
                <a:gd name="csX5" fmla="*/ 69056 w 240506"/>
                <a:gd name="csY5" fmla="*/ 0 h 57150"/>
                <a:gd name="csX6" fmla="*/ 0 w 240506"/>
                <a:gd name="csY6" fmla="*/ 33337 h 57150"/>
                <a:gd name="csX0" fmla="*/ 0 w 240506"/>
                <a:gd name="csY0" fmla="*/ 33337 h 57150"/>
                <a:gd name="csX1" fmla="*/ 123825 w 240506"/>
                <a:gd name="csY1" fmla="*/ 57150 h 57150"/>
                <a:gd name="csX2" fmla="*/ 161925 w 240506"/>
                <a:gd name="csY2" fmla="*/ 54768 h 57150"/>
                <a:gd name="csX3" fmla="*/ 240506 w 240506"/>
                <a:gd name="csY3" fmla="*/ 19050 h 57150"/>
                <a:gd name="csX4" fmla="*/ 111919 w 240506"/>
                <a:gd name="csY4" fmla="*/ 0 h 57150"/>
                <a:gd name="csX5" fmla="*/ 0 w 240506"/>
                <a:gd name="csY5" fmla="*/ 33337 h 57150"/>
                <a:gd name="csX0" fmla="*/ 0 w 240506"/>
                <a:gd name="csY0" fmla="*/ 33337 h 54768"/>
                <a:gd name="csX1" fmla="*/ 161925 w 240506"/>
                <a:gd name="csY1" fmla="*/ 54768 h 54768"/>
                <a:gd name="csX2" fmla="*/ 240506 w 240506"/>
                <a:gd name="csY2" fmla="*/ 19050 h 54768"/>
                <a:gd name="csX3" fmla="*/ 111919 w 240506"/>
                <a:gd name="csY3" fmla="*/ 0 h 54768"/>
                <a:gd name="csX4" fmla="*/ 0 w 240506"/>
                <a:gd name="csY4" fmla="*/ 33337 h 54768"/>
                <a:gd name="csX0" fmla="*/ 0 w 240506"/>
                <a:gd name="csY0" fmla="*/ 33337 h 69055"/>
                <a:gd name="csX1" fmla="*/ 126207 w 240506"/>
                <a:gd name="csY1" fmla="*/ 69055 h 69055"/>
                <a:gd name="csX2" fmla="*/ 240506 w 240506"/>
                <a:gd name="csY2" fmla="*/ 19050 h 69055"/>
                <a:gd name="csX3" fmla="*/ 111919 w 240506"/>
                <a:gd name="csY3" fmla="*/ 0 h 69055"/>
                <a:gd name="csX4" fmla="*/ 0 w 240506"/>
                <a:gd name="csY4" fmla="*/ 33337 h 69055"/>
                <a:gd name="csX0" fmla="*/ 0 w 240506"/>
                <a:gd name="csY0" fmla="*/ 33337 h 69585"/>
                <a:gd name="csX1" fmla="*/ 126207 w 240506"/>
                <a:gd name="csY1" fmla="*/ 69055 h 69585"/>
                <a:gd name="csX2" fmla="*/ 240506 w 240506"/>
                <a:gd name="csY2" fmla="*/ 19050 h 69585"/>
                <a:gd name="csX3" fmla="*/ 111919 w 240506"/>
                <a:gd name="csY3" fmla="*/ 0 h 69585"/>
                <a:gd name="csX4" fmla="*/ 0 w 240506"/>
                <a:gd name="csY4" fmla="*/ 33337 h 69585"/>
                <a:gd name="csX0" fmla="*/ 0 w 240506"/>
                <a:gd name="csY0" fmla="*/ 33337 h 62590"/>
                <a:gd name="csX1" fmla="*/ 135732 w 240506"/>
                <a:gd name="csY1" fmla="*/ 61911 h 62590"/>
                <a:gd name="csX2" fmla="*/ 240506 w 240506"/>
                <a:gd name="csY2" fmla="*/ 19050 h 62590"/>
                <a:gd name="csX3" fmla="*/ 111919 w 240506"/>
                <a:gd name="csY3" fmla="*/ 0 h 62590"/>
                <a:gd name="csX4" fmla="*/ 0 w 240506"/>
                <a:gd name="csY4" fmla="*/ 33337 h 62590"/>
                <a:gd name="csX0" fmla="*/ 0 w 240506"/>
                <a:gd name="csY0" fmla="*/ 33752 h 63005"/>
                <a:gd name="csX1" fmla="*/ 135732 w 240506"/>
                <a:gd name="csY1" fmla="*/ 62326 h 63005"/>
                <a:gd name="csX2" fmla="*/ 240506 w 240506"/>
                <a:gd name="csY2" fmla="*/ 19465 h 63005"/>
                <a:gd name="csX3" fmla="*/ 111919 w 240506"/>
                <a:gd name="csY3" fmla="*/ 415 h 63005"/>
                <a:gd name="csX4" fmla="*/ 0 w 240506"/>
                <a:gd name="csY4" fmla="*/ 33752 h 630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40506" h="63005">
                  <a:moveTo>
                    <a:pt x="0" y="33752"/>
                  </a:moveTo>
                  <a:cubicBezTo>
                    <a:pt x="42069" y="45658"/>
                    <a:pt x="78582" y="67088"/>
                    <a:pt x="135732" y="62326"/>
                  </a:cubicBezTo>
                  <a:cubicBezTo>
                    <a:pt x="192882" y="57564"/>
                    <a:pt x="202406" y="36133"/>
                    <a:pt x="240506" y="19465"/>
                  </a:cubicBezTo>
                  <a:cubicBezTo>
                    <a:pt x="197644" y="13115"/>
                    <a:pt x="161924" y="-2760"/>
                    <a:pt x="111919" y="415"/>
                  </a:cubicBezTo>
                  <a:cubicBezTo>
                    <a:pt x="61914" y="3590"/>
                    <a:pt x="37306" y="22640"/>
                    <a:pt x="0" y="3375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8B70105-9D86-9964-095A-6B6E16B8ABF4}"/>
                </a:ext>
              </a:extLst>
            </p:cNvPr>
            <p:cNvSpPr/>
            <p:nvPr/>
          </p:nvSpPr>
          <p:spPr>
            <a:xfrm>
              <a:off x="8584964" y="4600575"/>
              <a:ext cx="298685" cy="301625"/>
            </a:xfrm>
            <a:custGeom>
              <a:avLst/>
              <a:gdLst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209550 w 292100"/>
                <a:gd name="csY3" fmla="*/ 107950 h 301625"/>
                <a:gd name="csX4" fmla="*/ 0 w 292100"/>
                <a:gd name="csY4" fmla="*/ 0 h 301625"/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190500 w 292100"/>
                <a:gd name="csY3" fmla="*/ 85725 h 301625"/>
                <a:gd name="csX4" fmla="*/ 0 w 292100"/>
                <a:gd name="csY4" fmla="*/ 0 h 301625"/>
                <a:gd name="csX0" fmla="*/ 0 w 292100"/>
                <a:gd name="csY0" fmla="*/ 0 h 301625"/>
                <a:gd name="csX1" fmla="*/ 0 w 292100"/>
                <a:gd name="csY1" fmla="*/ 254000 h 301625"/>
                <a:gd name="csX2" fmla="*/ 292100 w 292100"/>
                <a:gd name="csY2" fmla="*/ 301625 h 301625"/>
                <a:gd name="csX3" fmla="*/ 190500 w 292100"/>
                <a:gd name="csY3" fmla="*/ 85725 h 301625"/>
                <a:gd name="csX4" fmla="*/ 0 w 292100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197085 w 298685"/>
                <a:gd name="csY3" fmla="*/ 85725 h 301625"/>
                <a:gd name="csX4" fmla="*/ 6585 w 298685"/>
                <a:gd name="csY4" fmla="*/ 0 h 301625"/>
                <a:gd name="csX0" fmla="*/ 6585 w 298685"/>
                <a:gd name="csY0" fmla="*/ 0 h 301625"/>
                <a:gd name="csX1" fmla="*/ 6585 w 298685"/>
                <a:gd name="csY1" fmla="*/ 254000 h 301625"/>
                <a:gd name="csX2" fmla="*/ 298685 w 298685"/>
                <a:gd name="csY2" fmla="*/ 301625 h 301625"/>
                <a:gd name="csX3" fmla="*/ 200260 w 298685"/>
                <a:gd name="csY3" fmla="*/ 107950 h 301625"/>
                <a:gd name="csX4" fmla="*/ 6585 w 298685"/>
                <a:gd name="csY4" fmla="*/ 0 h 3016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8685" h="301625">
                  <a:moveTo>
                    <a:pt x="6585" y="0"/>
                  </a:moveTo>
                  <a:cubicBezTo>
                    <a:pt x="6585" y="84667"/>
                    <a:pt x="-8232" y="225425"/>
                    <a:pt x="6585" y="254000"/>
                  </a:cubicBezTo>
                  <a:cubicBezTo>
                    <a:pt x="21402" y="282575"/>
                    <a:pt x="201318" y="285750"/>
                    <a:pt x="298685" y="301625"/>
                  </a:cubicBezTo>
                  <a:cubicBezTo>
                    <a:pt x="287043" y="242358"/>
                    <a:pt x="265877" y="183092"/>
                    <a:pt x="200260" y="107950"/>
                  </a:cubicBezTo>
                  <a:cubicBezTo>
                    <a:pt x="134643" y="32808"/>
                    <a:pt x="70085" y="3175"/>
                    <a:pt x="6585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955EE324-95FE-2B6A-98B1-B33BAF262F99}"/>
                </a:ext>
              </a:extLst>
            </p:cNvPr>
            <p:cNvSpPr/>
            <p:nvPr/>
          </p:nvSpPr>
          <p:spPr>
            <a:xfrm>
              <a:off x="9628671" y="4683118"/>
              <a:ext cx="485038" cy="352432"/>
            </a:xfrm>
            <a:custGeom>
              <a:avLst/>
              <a:gdLst>
                <a:gd name="csX0" fmla="*/ 0 w 444500"/>
                <a:gd name="csY0" fmla="*/ 311150 h 352425"/>
                <a:gd name="csX1" fmla="*/ 196850 w 444500"/>
                <a:gd name="csY1" fmla="*/ 352425 h 352425"/>
                <a:gd name="csX2" fmla="*/ 444500 w 444500"/>
                <a:gd name="csY2" fmla="*/ 288925 h 352425"/>
                <a:gd name="csX3" fmla="*/ 209550 w 444500"/>
                <a:gd name="csY3" fmla="*/ 0 h 352425"/>
                <a:gd name="csX4" fmla="*/ 0 w 444500"/>
                <a:gd name="csY4" fmla="*/ 311150 h 352425"/>
                <a:gd name="csX0" fmla="*/ 0 w 555625"/>
                <a:gd name="csY0" fmla="*/ 307975 h 352425"/>
                <a:gd name="csX1" fmla="*/ 307975 w 555625"/>
                <a:gd name="csY1" fmla="*/ 352425 h 352425"/>
                <a:gd name="csX2" fmla="*/ 555625 w 555625"/>
                <a:gd name="csY2" fmla="*/ 288925 h 352425"/>
                <a:gd name="csX3" fmla="*/ 320675 w 555625"/>
                <a:gd name="csY3" fmla="*/ 0 h 352425"/>
                <a:gd name="csX4" fmla="*/ 0 w 555625"/>
                <a:gd name="csY4" fmla="*/ 307975 h 352425"/>
                <a:gd name="csX0" fmla="*/ 0 w 555625"/>
                <a:gd name="csY0" fmla="*/ 308042 h 352492"/>
                <a:gd name="csX1" fmla="*/ 307975 w 555625"/>
                <a:gd name="csY1" fmla="*/ 352492 h 352492"/>
                <a:gd name="csX2" fmla="*/ 555625 w 555625"/>
                <a:gd name="csY2" fmla="*/ 288992 h 352492"/>
                <a:gd name="csX3" fmla="*/ 320675 w 555625"/>
                <a:gd name="csY3" fmla="*/ 67 h 352492"/>
                <a:gd name="csX4" fmla="*/ 0 w 555625"/>
                <a:gd name="csY4" fmla="*/ 308042 h 352492"/>
                <a:gd name="csX0" fmla="*/ 964 w 556589"/>
                <a:gd name="csY0" fmla="*/ 308042 h 352492"/>
                <a:gd name="csX1" fmla="*/ 308939 w 556589"/>
                <a:gd name="csY1" fmla="*/ 352492 h 352492"/>
                <a:gd name="csX2" fmla="*/ 556589 w 556589"/>
                <a:gd name="csY2" fmla="*/ 288992 h 352492"/>
                <a:gd name="csX3" fmla="*/ 321639 w 556589"/>
                <a:gd name="csY3" fmla="*/ 67 h 352492"/>
                <a:gd name="csX4" fmla="*/ 964 w 556589"/>
                <a:gd name="csY4" fmla="*/ 308042 h 352492"/>
                <a:gd name="csX0" fmla="*/ 964 w 557239"/>
                <a:gd name="csY0" fmla="*/ 308026 h 352476"/>
                <a:gd name="csX1" fmla="*/ 308939 w 557239"/>
                <a:gd name="csY1" fmla="*/ 352476 h 352476"/>
                <a:gd name="csX2" fmla="*/ 556589 w 557239"/>
                <a:gd name="csY2" fmla="*/ 288976 h 352476"/>
                <a:gd name="csX3" fmla="*/ 321639 w 557239"/>
                <a:gd name="csY3" fmla="*/ 51 h 352476"/>
                <a:gd name="csX4" fmla="*/ 964 w 557239"/>
                <a:gd name="csY4" fmla="*/ 308026 h 352476"/>
                <a:gd name="csX0" fmla="*/ 1103 w 485038"/>
                <a:gd name="csY0" fmla="*/ 307982 h 352432"/>
                <a:gd name="csX1" fmla="*/ 309078 w 485038"/>
                <a:gd name="csY1" fmla="*/ 352432 h 352432"/>
                <a:gd name="csX2" fmla="*/ 483703 w 485038"/>
                <a:gd name="csY2" fmla="*/ 298457 h 352432"/>
                <a:gd name="csX3" fmla="*/ 321778 w 485038"/>
                <a:gd name="csY3" fmla="*/ 7 h 352432"/>
                <a:gd name="csX4" fmla="*/ 1103 w 485038"/>
                <a:gd name="csY4" fmla="*/ 307982 h 3524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85038" h="352432">
                  <a:moveTo>
                    <a:pt x="1103" y="307982"/>
                  </a:moveTo>
                  <a:cubicBezTo>
                    <a:pt x="21211" y="328090"/>
                    <a:pt x="206420" y="337615"/>
                    <a:pt x="309078" y="352432"/>
                  </a:cubicBezTo>
                  <a:cubicBezTo>
                    <a:pt x="391628" y="331265"/>
                    <a:pt x="469945" y="328090"/>
                    <a:pt x="483703" y="298457"/>
                  </a:cubicBezTo>
                  <a:cubicBezTo>
                    <a:pt x="497461" y="268824"/>
                    <a:pt x="402211" y="-1581"/>
                    <a:pt x="321778" y="7"/>
                  </a:cubicBezTo>
                  <a:cubicBezTo>
                    <a:pt x="241345" y="1595"/>
                    <a:pt x="-19005" y="287874"/>
                    <a:pt x="1103" y="30798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083C08F4-DAF5-6306-96B1-43D8A958A798}"/>
                </a:ext>
              </a:extLst>
            </p:cNvPr>
            <p:cNvSpPr/>
            <p:nvPr/>
          </p:nvSpPr>
          <p:spPr>
            <a:xfrm>
              <a:off x="10261632" y="2326238"/>
              <a:ext cx="170831" cy="279517"/>
            </a:xfrm>
            <a:custGeom>
              <a:avLst/>
              <a:gdLst>
                <a:gd name="csX0" fmla="*/ 0 w 180975"/>
                <a:gd name="csY0" fmla="*/ 0 h 279400"/>
                <a:gd name="csX1" fmla="*/ 177800 w 180975"/>
                <a:gd name="csY1" fmla="*/ 25400 h 279400"/>
                <a:gd name="csX2" fmla="*/ 180975 w 180975"/>
                <a:gd name="csY2" fmla="*/ 279400 h 279400"/>
                <a:gd name="csX3" fmla="*/ 50800 w 180975"/>
                <a:gd name="csY3" fmla="*/ 111125 h 279400"/>
                <a:gd name="csX4" fmla="*/ 0 w 180975"/>
                <a:gd name="csY4" fmla="*/ 0 h 279400"/>
                <a:gd name="csX0" fmla="*/ 0 w 185968"/>
                <a:gd name="csY0" fmla="*/ 0 h 279400"/>
                <a:gd name="csX1" fmla="*/ 177800 w 185968"/>
                <a:gd name="csY1" fmla="*/ 25400 h 279400"/>
                <a:gd name="csX2" fmla="*/ 180975 w 185968"/>
                <a:gd name="csY2" fmla="*/ 279400 h 279400"/>
                <a:gd name="csX3" fmla="*/ 50800 w 185968"/>
                <a:gd name="csY3" fmla="*/ 111125 h 279400"/>
                <a:gd name="csX4" fmla="*/ 0 w 185968"/>
                <a:gd name="csY4" fmla="*/ 0 h 279400"/>
                <a:gd name="csX0" fmla="*/ 0 w 164546"/>
                <a:gd name="csY0" fmla="*/ 3201 h 279426"/>
                <a:gd name="csX1" fmla="*/ 152400 w 164546"/>
                <a:gd name="csY1" fmla="*/ 25426 h 279426"/>
                <a:gd name="csX2" fmla="*/ 155575 w 164546"/>
                <a:gd name="csY2" fmla="*/ 279426 h 279426"/>
                <a:gd name="csX3" fmla="*/ 25400 w 164546"/>
                <a:gd name="csY3" fmla="*/ 111151 h 279426"/>
                <a:gd name="csX4" fmla="*/ 0 w 164546"/>
                <a:gd name="csY4" fmla="*/ 3201 h 279426"/>
                <a:gd name="csX0" fmla="*/ 6318 w 170864"/>
                <a:gd name="csY0" fmla="*/ 7752 h 283977"/>
                <a:gd name="csX1" fmla="*/ 158718 w 170864"/>
                <a:gd name="csY1" fmla="*/ 29977 h 283977"/>
                <a:gd name="csX2" fmla="*/ 161893 w 170864"/>
                <a:gd name="csY2" fmla="*/ 283977 h 283977"/>
                <a:gd name="csX3" fmla="*/ 31718 w 170864"/>
                <a:gd name="csY3" fmla="*/ 115702 h 283977"/>
                <a:gd name="csX4" fmla="*/ 6318 w 170864"/>
                <a:gd name="csY4" fmla="*/ 7752 h 283977"/>
                <a:gd name="csX0" fmla="*/ 6318 w 166653"/>
                <a:gd name="csY0" fmla="*/ 1037 h 277262"/>
                <a:gd name="csX1" fmla="*/ 158718 w 166653"/>
                <a:gd name="csY1" fmla="*/ 23262 h 277262"/>
                <a:gd name="csX2" fmla="*/ 161893 w 166653"/>
                <a:gd name="csY2" fmla="*/ 277262 h 277262"/>
                <a:gd name="csX3" fmla="*/ 31718 w 166653"/>
                <a:gd name="csY3" fmla="*/ 108987 h 277262"/>
                <a:gd name="csX4" fmla="*/ 6318 w 166653"/>
                <a:gd name="csY4" fmla="*/ 1037 h 277262"/>
                <a:gd name="csX0" fmla="*/ 6318 w 170831"/>
                <a:gd name="csY0" fmla="*/ 1037 h 279517"/>
                <a:gd name="csX1" fmla="*/ 158718 w 170831"/>
                <a:gd name="csY1" fmla="*/ 23262 h 279517"/>
                <a:gd name="csX2" fmla="*/ 161893 w 170831"/>
                <a:gd name="csY2" fmla="*/ 277262 h 279517"/>
                <a:gd name="csX3" fmla="*/ 31718 w 170831"/>
                <a:gd name="csY3" fmla="*/ 108987 h 279517"/>
                <a:gd name="csX4" fmla="*/ 6318 w 170831"/>
                <a:gd name="csY4" fmla="*/ 1037 h 2795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0831" h="279517">
                  <a:moveTo>
                    <a:pt x="6318" y="1037"/>
                  </a:moveTo>
                  <a:cubicBezTo>
                    <a:pt x="27485" y="-3196"/>
                    <a:pt x="142314" y="5799"/>
                    <a:pt x="158718" y="23262"/>
                  </a:cubicBezTo>
                  <a:cubicBezTo>
                    <a:pt x="175122" y="40725"/>
                    <a:pt x="173535" y="256095"/>
                    <a:pt x="161893" y="277262"/>
                  </a:cubicBezTo>
                  <a:cubicBezTo>
                    <a:pt x="150251" y="298429"/>
                    <a:pt x="75110" y="165079"/>
                    <a:pt x="31718" y="108987"/>
                  </a:cubicBezTo>
                  <a:cubicBezTo>
                    <a:pt x="23251" y="73004"/>
                    <a:pt x="-14849" y="5270"/>
                    <a:pt x="6318" y="103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849BF87-A1E6-3D67-DBD0-53DEADF714D9}"/>
                </a:ext>
              </a:extLst>
            </p:cNvPr>
            <p:cNvSpPr/>
            <p:nvPr/>
          </p:nvSpPr>
          <p:spPr>
            <a:xfrm>
              <a:off x="10302808" y="4691056"/>
              <a:ext cx="137889" cy="250831"/>
            </a:xfrm>
            <a:custGeom>
              <a:avLst/>
              <a:gdLst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2381 w 123825"/>
                <a:gd name="csY3" fmla="*/ 100012 h 250031"/>
                <a:gd name="csX4" fmla="*/ 123825 w 123825"/>
                <a:gd name="csY4" fmla="*/ 0 h 250031"/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9524 w 123825"/>
                <a:gd name="csY3" fmla="*/ 57149 h 250031"/>
                <a:gd name="csX4" fmla="*/ 123825 w 123825"/>
                <a:gd name="csY4" fmla="*/ 0 h 250031"/>
                <a:gd name="csX0" fmla="*/ 135956 w 135956"/>
                <a:gd name="csY0" fmla="*/ 0 h 250031"/>
                <a:gd name="csX1" fmla="*/ 135956 w 135956"/>
                <a:gd name="csY1" fmla="*/ 216693 h 250031"/>
                <a:gd name="csX2" fmla="*/ 12131 w 135956"/>
                <a:gd name="csY2" fmla="*/ 250031 h 250031"/>
                <a:gd name="csX3" fmla="*/ 21655 w 135956"/>
                <a:gd name="csY3" fmla="*/ 57149 h 250031"/>
                <a:gd name="csX4" fmla="*/ 135956 w 135956"/>
                <a:gd name="csY4" fmla="*/ 0 h 250031"/>
                <a:gd name="csX0" fmla="*/ 123825 w 123825"/>
                <a:gd name="csY0" fmla="*/ 0 h 250031"/>
                <a:gd name="csX1" fmla="*/ 123825 w 123825"/>
                <a:gd name="csY1" fmla="*/ 216693 h 250031"/>
                <a:gd name="csX2" fmla="*/ 0 w 123825"/>
                <a:gd name="csY2" fmla="*/ 250031 h 250031"/>
                <a:gd name="csX3" fmla="*/ 123825 w 123825"/>
                <a:gd name="csY3" fmla="*/ 0 h 250031"/>
                <a:gd name="csX0" fmla="*/ 123825 w 130174"/>
                <a:gd name="csY0" fmla="*/ 0 h 250031"/>
                <a:gd name="csX1" fmla="*/ 123825 w 130174"/>
                <a:gd name="csY1" fmla="*/ 216693 h 250031"/>
                <a:gd name="csX2" fmla="*/ 0 w 130174"/>
                <a:gd name="csY2" fmla="*/ 250031 h 250031"/>
                <a:gd name="csX3" fmla="*/ 123825 w 130174"/>
                <a:gd name="csY3" fmla="*/ 0 h 250031"/>
                <a:gd name="csX0" fmla="*/ 124686 w 131035"/>
                <a:gd name="csY0" fmla="*/ 0 h 250824"/>
                <a:gd name="csX1" fmla="*/ 124686 w 131035"/>
                <a:gd name="csY1" fmla="*/ 216693 h 250824"/>
                <a:gd name="csX2" fmla="*/ 861 w 131035"/>
                <a:gd name="csY2" fmla="*/ 250031 h 250824"/>
                <a:gd name="csX3" fmla="*/ 124686 w 131035"/>
                <a:gd name="csY3" fmla="*/ 0 h 250824"/>
                <a:gd name="csX0" fmla="*/ 124686 w 137889"/>
                <a:gd name="csY0" fmla="*/ 7 h 250831"/>
                <a:gd name="csX1" fmla="*/ 124686 w 137889"/>
                <a:gd name="csY1" fmla="*/ 216700 h 250831"/>
                <a:gd name="csX2" fmla="*/ 861 w 137889"/>
                <a:gd name="csY2" fmla="*/ 250038 h 250831"/>
                <a:gd name="csX3" fmla="*/ 124686 w 137889"/>
                <a:gd name="csY3" fmla="*/ 7 h 2508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7889" h="250831">
                  <a:moveTo>
                    <a:pt x="124686" y="7"/>
                  </a:moveTo>
                  <a:cubicBezTo>
                    <a:pt x="145323" y="1595"/>
                    <a:pt x="138973" y="199238"/>
                    <a:pt x="124686" y="216700"/>
                  </a:cubicBezTo>
                  <a:cubicBezTo>
                    <a:pt x="110399" y="234162"/>
                    <a:pt x="12768" y="255197"/>
                    <a:pt x="861" y="250038"/>
                  </a:cubicBezTo>
                  <a:cubicBezTo>
                    <a:pt x="-11046" y="244879"/>
                    <a:pt x="104049" y="-1581"/>
                    <a:pt x="124686" y="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5F67812-85F4-EBDA-DF87-ED6265B02B39}"/>
                </a:ext>
              </a:extLst>
            </p:cNvPr>
            <p:cNvSpPr/>
            <p:nvPr/>
          </p:nvSpPr>
          <p:spPr>
            <a:xfrm>
              <a:off x="8808660" y="2239063"/>
              <a:ext cx="1420599" cy="2719882"/>
            </a:xfrm>
            <a:custGeom>
              <a:avLst/>
              <a:gdLst>
                <a:gd name="csX0" fmla="*/ 68564 w 1420599"/>
                <a:gd name="csY0" fmla="*/ 0 h 2719882"/>
                <a:gd name="csX1" fmla="*/ 1387121 w 1420599"/>
                <a:gd name="csY1" fmla="*/ 153801 h 2719882"/>
                <a:gd name="csX2" fmla="*/ 1417709 w 1420599"/>
                <a:gd name="csY2" fmla="*/ 194975 h 2719882"/>
                <a:gd name="csX3" fmla="*/ 1420599 w 1420599"/>
                <a:gd name="csY3" fmla="*/ 2677767 h 2719882"/>
                <a:gd name="csX4" fmla="*/ 1411683 w 1420599"/>
                <a:gd name="csY4" fmla="*/ 2703318 h 2719882"/>
                <a:gd name="csX5" fmla="*/ 1402019 w 1420599"/>
                <a:gd name="csY5" fmla="*/ 2714582 h 2719882"/>
                <a:gd name="csX6" fmla="*/ 1377452 w 1420599"/>
                <a:gd name="csY6" fmla="*/ 2719882 h 2719882"/>
                <a:gd name="csX7" fmla="*/ 1374543 w 1420599"/>
                <a:gd name="csY7" fmla="*/ 220255 h 2719882"/>
                <a:gd name="csX8" fmla="*/ 1340736 w 1420599"/>
                <a:gd name="csY8" fmla="*/ 174749 h 2719882"/>
                <a:gd name="csX9" fmla="*/ 0 w 1420599"/>
                <a:gd name="csY9" fmla="*/ 18361 h 2719882"/>
                <a:gd name="csX10" fmla="*/ 48495 w 1420599"/>
                <a:gd name="csY10" fmla="*/ 7899 h 2719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20599" h="2719882">
                  <a:moveTo>
                    <a:pt x="68564" y="0"/>
                  </a:moveTo>
                  <a:lnTo>
                    <a:pt x="1387121" y="153801"/>
                  </a:lnTo>
                  <a:cubicBezTo>
                    <a:pt x="1403991" y="155769"/>
                    <a:pt x="1417685" y="174202"/>
                    <a:pt x="1417709" y="194975"/>
                  </a:cubicBezTo>
                  <a:cubicBezTo>
                    <a:pt x="1418672" y="1022572"/>
                    <a:pt x="1419636" y="1850170"/>
                    <a:pt x="1420599" y="2677767"/>
                  </a:cubicBezTo>
                  <a:cubicBezTo>
                    <a:pt x="1420612" y="2688153"/>
                    <a:pt x="1417204" y="2697157"/>
                    <a:pt x="1411683" y="2703318"/>
                  </a:cubicBezTo>
                  <a:lnTo>
                    <a:pt x="1402019" y="2714582"/>
                  </a:lnTo>
                  <a:lnTo>
                    <a:pt x="1377452" y="2719882"/>
                  </a:lnTo>
                  <a:lnTo>
                    <a:pt x="1374543" y="220255"/>
                  </a:lnTo>
                  <a:cubicBezTo>
                    <a:pt x="1374516" y="197296"/>
                    <a:pt x="1359381" y="176924"/>
                    <a:pt x="1340736" y="174749"/>
                  </a:cubicBezTo>
                  <a:lnTo>
                    <a:pt x="0" y="18361"/>
                  </a:lnTo>
                  <a:lnTo>
                    <a:pt x="48495" y="78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18A5F7CE-F6A6-1D0B-BC9A-3447AD6FD5C5}"/>
                </a:ext>
              </a:extLst>
            </p:cNvPr>
            <p:cNvSpPr/>
            <p:nvPr/>
          </p:nvSpPr>
          <p:spPr>
            <a:xfrm>
              <a:off x="9741119" y="2407444"/>
              <a:ext cx="387498" cy="280988"/>
            </a:xfrm>
            <a:custGeom>
              <a:avLst/>
              <a:gdLst>
                <a:gd name="csX0" fmla="*/ 0 w 423862"/>
                <a:gd name="csY0" fmla="*/ 71438 h 311944"/>
                <a:gd name="csX1" fmla="*/ 209550 w 423862"/>
                <a:gd name="csY1" fmla="*/ 311944 h 311944"/>
                <a:gd name="csX2" fmla="*/ 423862 w 423862"/>
                <a:gd name="csY2" fmla="*/ 76200 h 311944"/>
                <a:gd name="csX3" fmla="*/ 195262 w 423862"/>
                <a:gd name="csY3" fmla="*/ 0 h 311944"/>
                <a:gd name="csX4" fmla="*/ 0 w 423862"/>
                <a:gd name="csY4" fmla="*/ 71438 h 311944"/>
                <a:gd name="csX0" fmla="*/ 1344 w 425206"/>
                <a:gd name="csY0" fmla="*/ 71438 h 311944"/>
                <a:gd name="csX1" fmla="*/ 210894 w 425206"/>
                <a:gd name="csY1" fmla="*/ 311944 h 311944"/>
                <a:gd name="csX2" fmla="*/ 425206 w 425206"/>
                <a:gd name="csY2" fmla="*/ 76200 h 311944"/>
                <a:gd name="csX3" fmla="*/ 196606 w 425206"/>
                <a:gd name="csY3" fmla="*/ 0 h 311944"/>
                <a:gd name="csX4" fmla="*/ 1344 w 425206"/>
                <a:gd name="csY4" fmla="*/ 71438 h 311944"/>
                <a:gd name="csX0" fmla="*/ 1344 w 425206"/>
                <a:gd name="csY0" fmla="*/ 71479 h 311985"/>
                <a:gd name="csX1" fmla="*/ 210894 w 425206"/>
                <a:gd name="csY1" fmla="*/ 311985 h 311985"/>
                <a:gd name="csX2" fmla="*/ 425206 w 425206"/>
                <a:gd name="csY2" fmla="*/ 76241 h 311985"/>
                <a:gd name="csX3" fmla="*/ 196606 w 425206"/>
                <a:gd name="csY3" fmla="*/ 41 h 311985"/>
                <a:gd name="csX4" fmla="*/ 1344 w 425206"/>
                <a:gd name="csY4" fmla="*/ 71479 h 311985"/>
                <a:gd name="csX0" fmla="*/ 1344 w 428386"/>
                <a:gd name="csY0" fmla="*/ 71479 h 311985"/>
                <a:gd name="csX1" fmla="*/ 210894 w 428386"/>
                <a:gd name="csY1" fmla="*/ 311985 h 311985"/>
                <a:gd name="csX2" fmla="*/ 425206 w 428386"/>
                <a:gd name="csY2" fmla="*/ 76241 h 311985"/>
                <a:gd name="csX3" fmla="*/ 196606 w 428386"/>
                <a:gd name="csY3" fmla="*/ 41 h 311985"/>
                <a:gd name="csX4" fmla="*/ 1344 w 428386"/>
                <a:gd name="csY4" fmla="*/ 71479 h 311985"/>
                <a:gd name="csX0" fmla="*/ 1137 w 427723"/>
                <a:gd name="csY0" fmla="*/ 71479 h 311985"/>
                <a:gd name="csX1" fmla="*/ 210687 w 427723"/>
                <a:gd name="csY1" fmla="*/ 311985 h 311985"/>
                <a:gd name="csX2" fmla="*/ 424999 w 427723"/>
                <a:gd name="csY2" fmla="*/ 76241 h 311985"/>
                <a:gd name="csX3" fmla="*/ 196399 w 427723"/>
                <a:gd name="csY3" fmla="*/ 41 h 311985"/>
                <a:gd name="csX4" fmla="*/ 1137 w 427723"/>
                <a:gd name="csY4" fmla="*/ 71479 h 311985"/>
                <a:gd name="csX0" fmla="*/ 534 w 424991"/>
                <a:gd name="csY0" fmla="*/ 71517 h 304879"/>
                <a:gd name="csX1" fmla="*/ 260090 w 424991"/>
                <a:gd name="csY1" fmla="*/ 304879 h 304879"/>
                <a:gd name="csX2" fmla="*/ 424396 w 424991"/>
                <a:gd name="csY2" fmla="*/ 76279 h 304879"/>
                <a:gd name="csX3" fmla="*/ 195796 w 424991"/>
                <a:gd name="csY3" fmla="*/ 79 h 304879"/>
                <a:gd name="csX4" fmla="*/ 534 w 424991"/>
                <a:gd name="csY4" fmla="*/ 71517 h 304879"/>
                <a:gd name="csX0" fmla="*/ 534 w 425261"/>
                <a:gd name="csY0" fmla="*/ 71517 h 304879"/>
                <a:gd name="csX1" fmla="*/ 260090 w 425261"/>
                <a:gd name="csY1" fmla="*/ 304879 h 304879"/>
                <a:gd name="csX2" fmla="*/ 424396 w 425261"/>
                <a:gd name="csY2" fmla="*/ 76279 h 304879"/>
                <a:gd name="csX3" fmla="*/ 195796 w 425261"/>
                <a:gd name="csY3" fmla="*/ 79 h 304879"/>
                <a:gd name="csX4" fmla="*/ 534 w 425261"/>
                <a:gd name="csY4" fmla="*/ 71517 h 304879"/>
                <a:gd name="csX0" fmla="*/ 528 w 425255"/>
                <a:gd name="csY0" fmla="*/ 71492 h 304854"/>
                <a:gd name="csX1" fmla="*/ 260084 w 425255"/>
                <a:gd name="csY1" fmla="*/ 304854 h 304854"/>
                <a:gd name="csX2" fmla="*/ 424390 w 425255"/>
                <a:gd name="csY2" fmla="*/ 76254 h 304854"/>
                <a:gd name="csX3" fmla="*/ 195790 w 425255"/>
                <a:gd name="csY3" fmla="*/ 54 h 304854"/>
                <a:gd name="csX4" fmla="*/ 528 w 425255"/>
                <a:gd name="csY4" fmla="*/ 71492 h 304854"/>
                <a:gd name="csX0" fmla="*/ 533 w 424990"/>
                <a:gd name="csY0" fmla="*/ 47957 h 281319"/>
                <a:gd name="csX1" fmla="*/ 260089 w 424990"/>
                <a:gd name="csY1" fmla="*/ 281319 h 281319"/>
                <a:gd name="csX2" fmla="*/ 424395 w 424990"/>
                <a:gd name="csY2" fmla="*/ 52719 h 281319"/>
                <a:gd name="csX3" fmla="*/ 195795 w 424990"/>
                <a:gd name="csY3" fmla="*/ 331 h 281319"/>
                <a:gd name="csX4" fmla="*/ 533 w 424990"/>
                <a:gd name="csY4" fmla="*/ 47957 h 281319"/>
                <a:gd name="csX0" fmla="*/ 575 w 387396"/>
                <a:gd name="csY0" fmla="*/ 47626 h 280988"/>
                <a:gd name="csX1" fmla="*/ 260131 w 387396"/>
                <a:gd name="csY1" fmla="*/ 280988 h 280988"/>
                <a:gd name="csX2" fmla="*/ 386337 w 387396"/>
                <a:gd name="csY2" fmla="*/ 47626 h 280988"/>
                <a:gd name="csX3" fmla="*/ 195837 w 387396"/>
                <a:gd name="csY3" fmla="*/ 0 h 280988"/>
                <a:gd name="csX4" fmla="*/ 575 w 387396"/>
                <a:gd name="csY4" fmla="*/ 47626 h 280988"/>
                <a:gd name="csX0" fmla="*/ 575 w 387840"/>
                <a:gd name="csY0" fmla="*/ 47626 h 280988"/>
                <a:gd name="csX1" fmla="*/ 260131 w 387840"/>
                <a:gd name="csY1" fmla="*/ 280988 h 280988"/>
                <a:gd name="csX2" fmla="*/ 386337 w 387840"/>
                <a:gd name="csY2" fmla="*/ 47626 h 280988"/>
                <a:gd name="csX3" fmla="*/ 195837 w 387840"/>
                <a:gd name="csY3" fmla="*/ 0 h 280988"/>
                <a:gd name="csX4" fmla="*/ 575 w 387840"/>
                <a:gd name="csY4" fmla="*/ 47626 h 280988"/>
                <a:gd name="csX0" fmla="*/ 575 w 387498"/>
                <a:gd name="csY0" fmla="*/ 47626 h 280988"/>
                <a:gd name="csX1" fmla="*/ 260131 w 387498"/>
                <a:gd name="csY1" fmla="*/ 280988 h 280988"/>
                <a:gd name="csX2" fmla="*/ 386337 w 387498"/>
                <a:gd name="csY2" fmla="*/ 47626 h 280988"/>
                <a:gd name="csX3" fmla="*/ 195837 w 387498"/>
                <a:gd name="csY3" fmla="*/ 0 h 280988"/>
                <a:gd name="csX4" fmla="*/ 575 w 387498"/>
                <a:gd name="csY4" fmla="*/ 47626 h 2809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87498" h="280988">
                  <a:moveTo>
                    <a:pt x="575" y="47626"/>
                  </a:moveTo>
                  <a:cubicBezTo>
                    <a:pt x="11291" y="94457"/>
                    <a:pt x="222030" y="280988"/>
                    <a:pt x="260131" y="280988"/>
                  </a:cubicBezTo>
                  <a:cubicBezTo>
                    <a:pt x="298232" y="280988"/>
                    <a:pt x="399434" y="63500"/>
                    <a:pt x="386337" y="47626"/>
                  </a:cubicBezTo>
                  <a:cubicBezTo>
                    <a:pt x="373240" y="31752"/>
                    <a:pt x="260131" y="0"/>
                    <a:pt x="195837" y="0"/>
                  </a:cubicBezTo>
                  <a:cubicBezTo>
                    <a:pt x="131543" y="0"/>
                    <a:pt x="-10141" y="795"/>
                    <a:pt x="575" y="476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788EB5-3303-F046-2BD8-590244F2F10C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スーツケースのイラスト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24317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pptxo39_スーツケースのイラスト</dc:title>
  <dc:subject>pptxo39_スーツケースのイラスト</dc:subject>
  <dc:creator>でじけろお</dc:creator>
  <cp:revision>1</cp:revision>
  <dcterms:created xsi:type="dcterms:W3CDTF">2018-05-20T00:31:01Z</dcterms:created>
  <dcterms:modified xsi:type="dcterms:W3CDTF">2026-01-19T23:19:52Z</dcterms:modified>
  <cp:version>1</cp:version>
</cp:coreProperties>
</file>